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6AD3B-F080-4EE1-BAE0-160F7813F4BD}" type="datetimeFigureOut">
              <a:rPr lang="fr-FR" smtClean="0"/>
              <a:t>27/09/2020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087E4-E433-46D2-A4E1-A6279D124FE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 descr="IMG_5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Connecteur droit avec flèche 8"/>
          <p:cNvCxnSpPr/>
          <p:nvPr/>
        </p:nvCxnSpPr>
        <p:spPr>
          <a:xfrm flipV="1">
            <a:off x="3491880" y="3212976"/>
            <a:ext cx="4392488" cy="43204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>
            <a:off x="1115616" y="1484784"/>
            <a:ext cx="2376264" cy="216024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H="1">
            <a:off x="2915816" y="3645024"/>
            <a:ext cx="576064" cy="230425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 rot="21294005">
            <a:off x="5451124" y="3243394"/>
            <a:ext cx="700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15cm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 rot="17083610">
            <a:off x="2811560" y="4738209"/>
            <a:ext cx="7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5,5cm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 rot="2526788">
            <a:off x="1956176" y="2352939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9cm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20" name="Connecteur droit avec flèche 19"/>
          <p:cNvCxnSpPr/>
          <p:nvPr/>
        </p:nvCxnSpPr>
        <p:spPr>
          <a:xfrm>
            <a:off x="1043608" y="2996952"/>
            <a:ext cx="1728192" cy="1584176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 rot="2554836">
            <a:off x="1595646" y="3577820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7cm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</Words>
  <Application>Microsoft Office PowerPoint</Application>
  <PresentationFormat>Affichage à l'écran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YAGUE Yves</dc:creator>
  <cp:lastModifiedBy>YAGUE Yves</cp:lastModifiedBy>
  <cp:revision>2</cp:revision>
  <dcterms:created xsi:type="dcterms:W3CDTF">2020-09-27T11:44:39Z</dcterms:created>
  <dcterms:modified xsi:type="dcterms:W3CDTF">2020-09-27T11:54:46Z</dcterms:modified>
</cp:coreProperties>
</file>