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19802475" cy="30603825"/>
  <p:notesSz cx="6858000" cy="9144000"/>
  <p:defaultTextStyle>
    <a:defPPr>
      <a:defRPr lang="fr-FR"/>
    </a:defPPr>
    <a:lvl1pPr marL="0" algn="l" defTabSz="2880360" rtl="0" eaLnBrk="1" latinLnBrk="0" hangingPunct="1">
      <a:defRPr sz="5700" kern="1200">
        <a:solidFill>
          <a:schemeClr val="tx1"/>
        </a:solidFill>
        <a:latin typeface="+mn-lt"/>
        <a:ea typeface="+mn-ea"/>
        <a:cs typeface="+mn-cs"/>
      </a:defRPr>
    </a:lvl1pPr>
    <a:lvl2pPr marL="1440180" algn="l" defTabSz="2880360" rtl="0" eaLnBrk="1" latinLnBrk="0" hangingPunct="1">
      <a:defRPr sz="5700" kern="1200">
        <a:solidFill>
          <a:schemeClr val="tx1"/>
        </a:solidFill>
        <a:latin typeface="+mn-lt"/>
        <a:ea typeface="+mn-ea"/>
        <a:cs typeface="+mn-cs"/>
      </a:defRPr>
    </a:lvl2pPr>
    <a:lvl3pPr marL="2880360" algn="l" defTabSz="2880360" rtl="0" eaLnBrk="1" latinLnBrk="0" hangingPunct="1">
      <a:defRPr sz="5700" kern="1200">
        <a:solidFill>
          <a:schemeClr val="tx1"/>
        </a:solidFill>
        <a:latin typeface="+mn-lt"/>
        <a:ea typeface="+mn-ea"/>
        <a:cs typeface="+mn-cs"/>
      </a:defRPr>
    </a:lvl3pPr>
    <a:lvl4pPr marL="4320540" algn="l" defTabSz="2880360" rtl="0" eaLnBrk="1" latinLnBrk="0" hangingPunct="1">
      <a:defRPr sz="5700" kern="1200">
        <a:solidFill>
          <a:schemeClr val="tx1"/>
        </a:solidFill>
        <a:latin typeface="+mn-lt"/>
        <a:ea typeface="+mn-ea"/>
        <a:cs typeface="+mn-cs"/>
      </a:defRPr>
    </a:lvl4pPr>
    <a:lvl5pPr marL="5760720" algn="l" defTabSz="2880360" rtl="0" eaLnBrk="1" latinLnBrk="0" hangingPunct="1">
      <a:defRPr sz="5700" kern="1200">
        <a:solidFill>
          <a:schemeClr val="tx1"/>
        </a:solidFill>
        <a:latin typeface="+mn-lt"/>
        <a:ea typeface="+mn-ea"/>
        <a:cs typeface="+mn-cs"/>
      </a:defRPr>
    </a:lvl5pPr>
    <a:lvl6pPr marL="7200900" algn="l" defTabSz="2880360" rtl="0" eaLnBrk="1" latinLnBrk="0" hangingPunct="1">
      <a:defRPr sz="5700" kern="1200">
        <a:solidFill>
          <a:schemeClr val="tx1"/>
        </a:solidFill>
        <a:latin typeface="+mn-lt"/>
        <a:ea typeface="+mn-ea"/>
        <a:cs typeface="+mn-cs"/>
      </a:defRPr>
    </a:lvl6pPr>
    <a:lvl7pPr marL="8641080" algn="l" defTabSz="2880360" rtl="0" eaLnBrk="1" latinLnBrk="0" hangingPunct="1">
      <a:defRPr sz="5700" kern="1200">
        <a:solidFill>
          <a:schemeClr val="tx1"/>
        </a:solidFill>
        <a:latin typeface="+mn-lt"/>
        <a:ea typeface="+mn-ea"/>
        <a:cs typeface="+mn-cs"/>
      </a:defRPr>
    </a:lvl7pPr>
    <a:lvl8pPr marL="10081260" algn="l" defTabSz="2880360" rtl="0" eaLnBrk="1" latinLnBrk="0" hangingPunct="1">
      <a:defRPr sz="5700" kern="1200">
        <a:solidFill>
          <a:schemeClr val="tx1"/>
        </a:solidFill>
        <a:latin typeface="+mn-lt"/>
        <a:ea typeface="+mn-ea"/>
        <a:cs typeface="+mn-cs"/>
      </a:defRPr>
    </a:lvl8pPr>
    <a:lvl9pPr marL="11521440" algn="l" defTabSz="2880360" rtl="0" eaLnBrk="1" latinLnBrk="0" hangingPunct="1">
      <a:defRPr sz="57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9639">
          <p15:clr>
            <a:srgbClr val="A4A3A4"/>
          </p15:clr>
        </p15:guide>
        <p15:guide id="2" pos="623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358" autoAdjust="0"/>
    <p:restoredTop sz="94628" autoAdjust="0"/>
  </p:normalViewPr>
  <p:slideViewPr>
    <p:cSldViewPr>
      <p:cViewPr>
        <p:scale>
          <a:sx n="24" d="100"/>
          <a:sy n="24" d="100"/>
        </p:scale>
        <p:origin x="-2034" y="42"/>
      </p:cViewPr>
      <p:guideLst>
        <p:guide orient="horz" pos="9639"/>
        <p:guide pos="6237"/>
      </p:guideLst>
    </p:cSldViewPr>
  </p:slideViewPr>
  <p:outlineViewPr>
    <p:cViewPr>
      <p:scale>
        <a:sx n="33" d="100"/>
        <a:sy n="33" d="100"/>
      </p:scale>
      <p:origin x="0" y="0"/>
    </p:cViewPr>
  </p:outlineViewPr>
  <p:notesTextViewPr>
    <p:cViewPr>
      <p:scale>
        <a:sx n="400" d="100"/>
        <a:sy n="400" d="100"/>
      </p:scale>
      <p:origin x="0" y="11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61F188-E845-4BDF-ADC7-570E24872FD5}" type="datetimeFigureOut">
              <a:rPr lang="fr-FR" smtClean="0"/>
              <a:t>06/03/2014</a:t>
            </a:fld>
            <a:endParaRPr lang="fr-FR"/>
          </a:p>
        </p:txBody>
      </p:sp>
      <p:sp>
        <p:nvSpPr>
          <p:cNvPr id="4" name="Espace réservé de l'image des diapositives 3"/>
          <p:cNvSpPr>
            <a:spLocks noGrp="1" noRot="1" noChangeAspect="1"/>
          </p:cNvSpPr>
          <p:nvPr>
            <p:ph type="sldImg" idx="2"/>
          </p:nvPr>
        </p:nvSpPr>
        <p:spPr>
          <a:xfrm>
            <a:off x="2319338" y="685800"/>
            <a:ext cx="2219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984FC2-DB89-4479-B471-50A0B95AD862}" type="slidenum">
              <a:rPr lang="fr-FR" smtClean="0"/>
              <a:t>‹N°›</a:t>
            </a:fld>
            <a:endParaRPr lang="fr-FR"/>
          </a:p>
        </p:txBody>
      </p:sp>
    </p:spTree>
    <p:extLst>
      <p:ext uri="{BB962C8B-B14F-4D97-AF65-F5344CB8AC3E}">
        <p14:creationId xmlns:p14="http://schemas.microsoft.com/office/powerpoint/2010/main" val="2691965651"/>
      </p:ext>
    </p:extLst>
  </p:cSld>
  <p:clrMap bg1="lt1" tx1="dk1" bg2="lt2" tx2="dk2" accent1="accent1" accent2="accent2" accent3="accent3" accent4="accent4" accent5="accent5" accent6="accent6" hlink="hlink" folHlink="folHlink"/>
  <p:notesStyle>
    <a:lvl1pPr marL="0" algn="l" defTabSz="2880360" rtl="0" eaLnBrk="1" latinLnBrk="0" hangingPunct="1">
      <a:defRPr sz="3800" kern="1200">
        <a:solidFill>
          <a:schemeClr val="tx1"/>
        </a:solidFill>
        <a:latin typeface="+mn-lt"/>
        <a:ea typeface="+mn-ea"/>
        <a:cs typeface="+mn-cs"/>
      </a:defRPr>
    </a:lvl1pPr>
    <a:lvl2pPr marL="1440180" algn="l" defTabSz="2880360" rtl="0" eaLnBrk="1" latinLnBrk="0" hangingPunct="1">
      <a:defRPr sz="3800" kern="1200">
        <a:solidFill>
          <a:schemeClr val="tx1"/>
        </a:solidFill>
        <a:latin typeface="+mn-lt"/>
        <a:ea typeface="+mn-ea"/>
        <a:cs typeface="+mn-cs"/>
      </a:defRPr>
    </a:lvl2pPr>
    <a:lvl3pPr marL="2880360" algn="l" defTabSz="2880360" rtl="0" eaLnBrk="1" latinLnBrk="0" hangingPunct="1">
      <a:defRPr sz="3800" kern="1200">
        <a:solidFill>
          <a:schemeClr val="tx1"/>
        </a:solidFill>
        <a:latin typeface="+mn-lt"/>
        <a:ea typeface="+mn-ea"/>
        <a:cs typeface="+mn-cs"/>
      </a:defRPr>
    </a:lvl3pPr>
    <a:lvl4pPr marL="4320540" algn="l" defTabSz="2880360" rtl="0" eaLnBrk="1" latinLnBrk="0" hangingPunct="1">
      <a:defRPr sz="3800" kern="1200">
        <a:solidFill>
          <a:schemeClr val="tx1"/>
        </a:solidFill>
        <a:latin typeface="+mn-lt"/>
        <a:ea typeface="+mn-ea"/>
        <a:cs typeface="+mn-cs"/>
      </a:defRPr>
    </a:lvl4pPr>
    <a:lvl5pPr marL="5760720" algn="l" defTabSz="2880360" rtl="0" eaLnBrk="1" latinLnBrk="0" hangingPunct="1">
      <a:defRPr sz="3800" kern="1200">
        <a:solidFill>
          <a:schemeClr val="tx1"/>
        </a:solidFill>
        <a:latin typeface="+mn-lt"/>
        <a:ea typeface="+mn-ea"/>
        <a:cs typeface="+mn-cs"/>
      </a:defRPr>
    </a:lvl5pPr>
    <a:lvl6pPr marL="7200900" algn="l" defTabSz="2880360" rtl="0" eaLnBrk="1" latinLnBrk="0" hangingPunct="1">
      <a:defRPr sz="3800" kern="1200">
        <a:solidFill>
          <a:schemeClr val="tx1"/>
        </a:solidFill>
        <a:latin typeface="+mn-lt"/>
        <a:ea typeface="+mn-ea"/>
        <a:cs typeface="+mn-cs"/>
      </a:defRPr>
    </a:lvl6pPr>
    <a:lvl7pPr marL="8641080" algn="l" defTabSz="2880360" rtl="0" eaLnBrk="1" latinLnBrk="0" hangingPunct="1">
      <a:defRPr sz="3800" kern="1200">
        <a:solidFill>
          <a:schemeClr val="tx1"/>
        </a:solidFill>
        <a:latin typeface="+mn-lt"/>
        <a:ea typeface="+mn-ea"/>
        <a:cs typeface="+mn-cs"/>
      </a:defRPr>
    </a:lvl7pPr>
    <a:lvl8pPr marL="10081260" algn="l" defTabSz="2880360" rtl="0" eaLnBrk="1" latinLnBrk="0" hangingPunct="1">
      <a:defRPr sz="3800" kern="1200">
        <a:solidFill>
          <a:schemeClr val="tx1"/>
        </a:solidFill>
        <a:latin typeface="+mn-lt"/>
        <a:ea typeface="+mn-ea"/>
        <a:cs typeface="+mn-cs"/>
      </a:defRPr>
    </a:lvl8pPr>
    <a:lvl9pPr marL="11521440" algn="l" defTabSz="2880360" rtl="0" eaLnBrk="1" latinLnBrk="0" hangingPunct="1">
      <a:defRPr sz="3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20984FC2-DB89-4479-B471-50A0B95AD862}" type="slidenum">
              <a:rPr lang="fr-FR" smtClean="0"/>
              <a:t>1</a:t>
            </a:fld>
            <a:endParaRPr lang="fr-FR"/>
          </a:p>
        </p:txBody>
      </p:sp>
    </p:spTree>
    <p:extLst>
      <p:ext uri="{BB962C8B-B14F-4D97-AF65-F5344CB8AC3E}">
        <p14:creationId xmlns:p14="http://schemas.microsoft.com/office/powerpoint/2010/main" val="1793473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485186" y="9507024"/>
            <a:ext cx="16832104" cy="6559987"/>
          </a:xfrm>
        </p:spPr>
        <p:txBody>
          <a:bodyPr/>
          <a:lstStyle/>
          <a:p>
            <a:r>
              <a:rPr lang="fr-FR" smtClean="0"/>
              <a:t>Modifiez le style du titre</a:t>
            </a:r>
            <a:endParaRPr lang="fr-FR"/>
          </a:p>
        </p:txBody>
      </p:sp>
      <p:sp>
        <p:nvSpPr>
          <p:cNvPr id="3" name="Sous-titre 2"/>
          <p:cNvSpPr>
            <a:spLocks noGrp="1"/>
          </p:cNvSpPr>
          <p:nvPr>
            <p:ph type="subTitle" idx="1"/>
          </p:nvPr>
        </p:nvSpPr>
        <p:spPr>
          <a:xfrm>
            <a:off x="2970371" y="17342167"/>
            <a:ext cx="13861733" cy="7820978"/>
          </a:xfrm>
        </p:spPr>
        <p:txBody>
          <a:bodyPr/>
          <a:lstStyle>
            <a:lvl1pPr marL="0" indent="0" algn="ctr">
              <a:buNone/>
              <a:defRPr>
                <a:solidFill>
                  <a:schemeClr val="tx1">
                    <a:tint val="75000"/>
                  </a:schemeClr>
                </a:solidFill>
              </a:defRPr>
            </a:lvl1pPr>
            <a:lvl2pPr marL="1440180" indent="0" algn="ctr">
              <a:buNone/>
              <a:defRPr>
                <a:solidFill>
                  <a:schemeClr val="tx1">
                    <a:tint val="75000"/>
                  </a:schemeClr>
                </a:solidFill>
              </a:defRPr>
            </a:lvl2pPr>
            <a:lvl3pPr marL="2880360" indent="0" algn="ctr">
              <a:buNone/>
              <a:defRPr>
                <a:solidFill>
                  <a:schemeClr val="tx1">
                    <a:tint val="75000"/>
                  </a:schemeClr>
                </a:solidFill>
              </a:defRPr>
            </a:lvl3pPr>
            <a:lvl4pPr marL="4320540" indent="0" algn="ctr">
              <a:buNone/>
              <a:defRPr>
                <a:solidFill>
                  <a:schemeClr val="tx1">
                    <a:tint val="75000"/>
                  </a:schemeClr>
                </a:solidFill>
              </a:defRPr>
            </a:lvl4pPr>
            <a:lvl5pPr marL="5760720" indent="0" algn="ctr">
              <a:buNone/>
              <a:defRPr>
                <a:solidFill>
                  <a:schemeClr val="tx1">
                    <a:tint val="75000"/>
                  </a:schemeClr>
                </a:solidFill>
              </a:defRPr>
            </a:lvl5pPr>
            <a:lvl6pPr marL="7200900" indent="0" algn="ctr">
              <a:buNone/>
              <a:defRPr>
                <a:solidFill>
                  <a:schemeClr val="tx1">
                    <a:tint val="75000"/>
                  </a:schemeClr>
                </a:solidFill>
              </a:defRPr>
            </a:lvl6pPr>
            <a:lvl7pPr marL="8641080" indent="0" algn="ctr">
              <a:buNone/>
              <a:defRPr>
                <a:solidFill>
                  <a:schemeClr val="tx1">
                    <a:tint val="75000"/>
                  </a:schemeClr>
                </a:solidFill>
              </a:defRPr>
            </a:lvl7pPr>
            <a:lvl8pPr marL="10081260" indent="0" algn="ctr">
              <a:buNone/>
              <a:defRPr>
                <a:solidFill>
                  <a:schemeClr val="tx1">
                    <a:tint val="75000"/>
                  </a:schemeClr>
                </a:solidFill>
              </a:defRPr>
            </a:lvl8pPr>
            <a:lvl9pPr marL="1152144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A902703-E53D-4A36-9808-E953C01705A7}" type="datetimeFigureOut">
              <a:rPr lang="fr-FR" smtClean="0"/>
              <a:t>06/03/2014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4037921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A902703-E53D-4A36-9808-E953C01705A7}" type="datetimeFigureOut">
              <a:rPr lang="fr-FR" smtClean="0"/>
              <a:t>06/03/2014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9659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564259" y="19665793"/>
            <a:ext cx="16832104" cy="6078260"/>
          </a:xfrm>
        </p:spPr>
        <p:txBody>
          <a:bodyPr anchor="t"/>
          <a:lstStyle>
            <a:lvl1pPr algn="l">
              <a:defRPr sz="12600" b="1" cap="all"/>
            </a:lvl1pPr>
          </a:lstStyle>
          <a:p>
            <a:r>
              <a:rPr lang="fr-FR" smtClean="0"/>
              <a:t>Modifiez le style du titre</a:t>
            </a:r>
            <a:endParaRPr lang="fr-FR"/>
          </a:p>
        </p:txBody>
      </p:sp>
      <p:sp>
        <p:nvSpPr>
          <p:cNvPr id="3" name="Espace réservé du texte 2"/>
          <p:cNvSpPr>
            <a:spLocks noGrp="1"/>
          </p:cNvSpPr>
          <p:nvPr>
            <p:ph type="body" idx="1"/>
          </p:nvPr>
        </p:nvSpPr>
        <p:spPr>
          <a:xfrm>
            <a:off x="1564259" y="12971209"/>
            <a:ext cx="16832104" cy="6694584"/>
          </a:xfrm>
        </p:spPr>
        <p:txBody>
          <a:bodyPr anchor="b"/>
          <a:lstStyle>
            <a:lvl1pPr marL="0" indent="0">
              <a:buNone/>
              <a:defRPr sz="6300">
                <a:solidFill>
                  <a:schemeClr val="tx1">
                    <a:tint val="75000"/>
                  </a:schemeClr>
                </a:solidFill>
              </a:defRPr>
            </a:lvl1pPr>
            <a:lvl2pPr marL="1440180" indent="0">
              <a:buNone/>
              <a:defRPr sz="5700">
                <a:solidFill>
                  <a:schemeClr val="tx1">
                    <a:tint val="75000"/>
                  </a:schemeClr>
                </a:solidFill>
              </a:defRPr>
            </a:lvl2pPr>
            <a:lvl3pPr marL="2880360" indent="0">
              <a:buNone/>
              <a:defRPr sz="5000">
                <a:solidFill>
                  <a:schemeClr val="tx1">
                    <a:tint val="75000"/>
                  </a:schemeClr>
                </a:solidFill>
              </a:defRPr>
            </a:lvl3pPr>
            <a:lvl4pPr marL="4320540" indent="0">
              <a:buNone/>
              <a:defRPr sz="4400">
                <a:solidFill>
                  <a:schemeClr val="tx1">
                    <a:tint val="75000"/>
                  </a:schemeClr>
                </a:solidFill>
              </a:defRPr>
            </a:lvl4pPr>
            <a:lvl5pPr marL="5760720" indent="0">
              <a:buNone/>
              <a:defRPr sz="4400">
                <a:solidFill>
                  <a:schemeClr val="tx1">
                    <a:tint val="75000"/>
                  </a:schemeClr>
                </a:solidFill>
              </a:defRPr>
            </a:lvl5pPr>
            <a:lvl6pPr marL="7200900" indent="0">
              <a:buNone/>
              <a:defRPr sz="4400">
                <a:solidFill>
                  <a:schemeClr val="tx1">
                    <a:tint val="75000"/>
                  </a:schemeClr>
                </a:solidFill>
              </a:defRPr>
            </a:lvl6pPr>
            <a:lvl7pPr marL="8641080" indent="0">
              <a:buNone/>
              <a:defRPr sz="4400">
                <a:solidFill>
                  <a:schemeClr val="tx1">
                    <a:tint val="75000"/>
                  </a:schemeClr>
                </a:solidFill>
              </a:defRPr>
            </a:lvl7pPr>
            <a:lvl8pPr marL="10081260" indent="0">
              <a:buNone/>
              <a:defRPr sz="4400">
                <a:solidFill>
                  <a:schemeClr val="tx1">
                    <a:tint val="75000"/>
                  </a:schemeClr>
                </a:solidFill>
              </a:defRPr>
            </a:lvl8pPr>
            <a:lvl9pPr marL="11521440" indent="0">
              <a:buNone/>
              <a:defRPr sz="4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A902703-E53D-4A36-9808-E953C01705A7}" type="datetimeFigureOut">
              <a:rPr lang="fr-FR" smtClean="0"/>
              <a:t>06/03/2014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1118410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2145268" y="31864818"/>
            <a:ext cx="19132080" cy="90132517"/>
          </a:xfrm>
        </p:spPr>
        <p:txBody>
          <a:bodyPr/>
          <a:lstStyle>
            <a:lvl1pPr>
              <a:defRPr sz="8800"/>
            </a:lvl1pPr>
            <a:lvl2pPr>
              <a:defRPr sz="7600"/>
            </a:lvl2pPr>
            <a:lvl3pPr>
              <a:defRPr sz="6300"/>
            </a:lvl3pPr>
            <a:lvl4pPr>
              <a:defRPr sz="5700"/>
            </a:lvl4pPr>
            <a:lvl5pPr>
              <a:defRPr sz="5700"/>
            </a:lvl5pPr>
            <a:lvl6pPr>
              <a:defRPr sz="5700"/>
            </a:lvl6pPr>
            <a:lvl7pPr>
              <a:defRPr sz="5700"/>
            </a:lvl7pPr>
            <a:lvl8pPr>
              <a:defRPr sz="5700"/>
            </a:lvl8pPr>
            <a:lvl9pPr>
              <a:defRPr sz="57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21607390" y="31864818"/>
            <a:ext cx="19132078" cy="90132517"/>
          </a:xfrm>
        </p:spPr>
        <p:txBody>
          <a:bodyPr/>
          <a:lstStyle>
            <a:lvl1pPr>
              <a:defRPr sz="8800"/>
            </a:lvl1pPr>
            <a:lvl2pPr>
              <a:defRPr sz="7600"/>
            </a:lvl2pPr>
            <a:lvl3pPr>
              <a:defRPr sz="6300"/>
            </a:lvl3pPr>
            <a:lvl4pPr>
              <a:defRPr sz="5700"/>
            </a:lvl4pPr>
            <a:lvl5pPr>
              <a:defRPr sz="5700"/>
            </a:lvl5pPr>
            <a:lvl6pPr>
              <a:defRPr sz="5700"/>
            </a:lvl6pPr>
            <a:lvl7pPr>
              <a:defRPr sz="5700"/>
            </a:lvl7pPr>
            <a:lvl8pPr>
              <a:defRPr sz="5700"/>
            </a:lvl8pPr>
            <a:lvl9pPr>
              <a:defRPr sz="57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A902703-E53D-4A36-9808-E953C01705A7}" type="datetimeFigureOut">
              <a:rPr lang="fr-FR" smtClean="0"/>
              <a:t>06/03/2014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92122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990124" y="1225572"/>
            <a:ext cx="17822228" cy="5100638"/>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990124" y="6850442"/>
            <a:ext cx="8749532" cy="2854938"/>
          </a:xfrm>
        </p:spPr>
        <p:txBody>
          <a:bodyPr anchor="b"/>
          <a:lstStyle>
            <a:lvl1pPr marL="0" indent="0">
              <a:buNone/>
              <a:defRPr sz="7600" b="1"/>
            </a:lvl1pPr>
            <a:lvl2pPr marL="1440180" indent="0">
              <a:buNone/>
              <a:defRPr sz="6300" b="1"/>
            </a:lvl2pPr>
            <a:lvl3pPr marL="2880360" indent="0">
              <a:buNone/>
              <a:defRPr sz="5700" b="1"/>
            </a:lvl3pPr>
            <a:lvl4pPr marL="4320540" indent="0">
              <a:buNone/>
              <a:defRPr sz="5000" b="1"/>
            </a:lvl4pPr>
            <a:lvl5pPr marL="5760720" indent="0">
              <a:buNone/>
              <a:defRPr sz="5000" b="1"/>
            </a:lvl5pPr>
            <a:lvl6pPr marL="7200900" indent="0">
              <a:buNone/>
              <a:defRPr sz="5000" b="1"/>
            </a:lvl6pPr>
            <a:lvl7pPr marL="8641080" indent="0">
              <a:buNone/>
              <a:defRPr sz="5000" b="1"/>
            </a:lvl7pPr>
            <a:lvl8pPr marL="10081260" indent="0">
              <a:buNone/>
              <a:defRPr sz="5000" b="1"/>
            </a:lvl8pPr>
            <a:lvl9pPr marL="11521440" indent="0">
              <a:buNone/>
              <a:defRPr sz="5000" b="1"/>
            </a:lvl9pPr>
          </a:lstStyle>
          <a:p>
            <a:pPr lvl="0"/>
            <a:r>
              <a:rPr lang="fr-FR" smtClean="0"/>
              <a:t>Modifiez les styles du texte du masque</a:t>
            </a:r>
          </a:p>
        </p:txBody>
      </p:sp>
      <p:sp>
        <p:nvSpPr>
          <p:cNvPr id="4" name="Espace réservé du contenu 3"/>
          <p:cNvSpPr>
            <a:spLocks noGrp="1"/>
          </p:cNvSpPr>
          <p:nvPr>
            <p:ph sz="half" idx="2"/>
          </p:nvPr>
        </p:nvSpPr>
        <p:spPr>
          <a:xfrm>
            <a:off x="990124" y="9705380"/>
            <a:ext cx="8749532" cy="17632623"/>
          </a:xfrm>
        </p:spPr>
        <p:txBody>
          <a:bodyPr/>
          <a:lstStyle>
            <a:lvl1pPr>
              <a:defRPr sz="7600"/>
            </a:lvl1pPr>
            <a:lvl2pPr>
              <a:defRPr sz="6300"/>
            </a:lvl2pPr>
            <a:lvl3pPr>
              <a:defRPr sz="5700"/>
            </a:lvl3pPr>
            <a:lvl4pPr>
              <a:defRPr sz="5000"/>
            </a:lvl4pPr>
            <a:lvl5pPr>
              <a:defRPr sz="5000"/>
            </a:lvl5pPr>
            <a:lvl6pPr>
              <a:defRPr sz="5000"/>
            </a:lvl6pPr>
            <a:lvl7pPr>
              <a:defRPr sz="5000"/>
            </a:lvl7pPr>
            <a:lvl8pPr>
              <a:defRPr sz="5000"/>
            </a:lvl8pPr>
            <a:lvl9pPr>
              <a:defRPr sz="5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10059383" y="6850442"/>
            <a:ext cx="8752969" cy="2854938"/>
          </a:xfrm>
        </p:spPr>
        <p:txBody>
          <a:bodyPr anchor="b"/>
          <a:lstStyle>
            <a:lvl1pPr marL="0" indent="0">
              <a:buNone/>
              <a:defRPr sz="7600" b="1"/>
            </a:lvl1pPr>
            <a:lvl2pPr marL="1440180" indent="0">
              <a:buNone/>
              <a:defRPr sz="6300" b="1"/>
            </a:lvl2pPr>
            <a:lvl3pPr marL="2880360" indent="0">
              <a:buNone/>
              <a:defRPr sz="5700" b="1"/>
            </a:lvl3pPr>
            <a:lvl4pPr marL="4320540" indent="0">
              <a:buNone/>
              <a:defRPr sz="5000" b="1"/>
            </a:lvl4pPr>
            <a:lvl5pPr marL="5760720" indent="0">
              <a:buNone/>
              <a:defRPr sz="5000" b="1"/>
            </a:lvl5pPr>
            <a:lvl6pPr marL="7200900" indent="0">
              <a:buNone/>
              <a:defRPr sz="5000" b="1"/>
            </a:lvl6pPr>
            <a:lvl7pPr marL="8641080" indent="0">
              <a:buNone/>
              <a:defRPr sz="5000" b="1"/>
            </a:lvl7pPr>
            <a:lvl8pPr marL="10081260" indent="0">
              <a:buNone/>
              <a:defRPr sz="5000" b="1"/>
            </a:lvl8pPr>
            <a:lvl9pPr marL="11521440" indent="0">
              <a:buNone/>
              <a:defRPr sz="5000" b="1"/>
            </a:lvl9pPr>
          </a:lstStyle>
          <a:p>
            <a:pPr lvl="0"/>
            <a:r>
              <a:rPr lang="fr-FR" smtClean="0"/>
              <a:t>Modifiez les styles du texte du masque</a:t>
            </a:r>
          </a:p>
        </p:txBody>
      </p:sp>
      <p:sp>
        <p:nvSpPr>
          <p:cNvPr id="6" name="Espace réservé du contenu 5"/>
          <p:cNvSpPr>
            <a:spLocks noGrp="1"/>
          </p:cNvSpPr>
          <p:nvPr>
            <p:ph sz="quarter" idx="4"/>
          </p:nvPr>
        </p:nvSpPr>
        <p:spPr>
          <a:xfrm>
            <a:off x="10059383" y="9705380"/>
            <a:ext cx="8752969" cy="17632623"/>
          </a:xfrm>
        </p:spPr>
        <p:txBody>
          <a:bodyPr/>
          <a:lstStyle>
            <a:lvl1pPr>
              <a:defRPr sz="7600"/>
            </a:lvl1pPr>
            <a:lvl2pPr>
              <a:defRPr sz="6300"/>
            </a:lvl2pPr>
            <a:lvl3pPr>
              <a:defRPr sz="5700"/>
            </a:lvl3pPr>
            <a:lvl4pPr>
              <a:defRPr sz="5000"/>
            </a:lvl4pPr>
            <a:lvl5pPr>
              <a:defRPr sz="5000"/>
            </a:lvl5pPr>
            <a:lvl6pPr>
              <a:defRPr sz="5000"/>
            </a:lvl6pPr>
            <a:lvl7pPr>
              <a:defRPr sz="5000"/>
            </a:lvl7pPr>
            <a:lvl8pPr>
              <a:defRPr sz="5000"/>
            </a:lvl8pPr>
            <a:lvl9pPr>
              <a:defRPr sz="5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A902703-E53D-4A36-9808-E953C01705A7}" type="datetimeFigureOut">
              <a:rPr lang="fr-FR" smtClean="0"/>
              <a:t>06/03/2014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3004882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A902703-E53D-4A36-9808-E953C01705A7}" type="datetimeFigureOut">
              <a:rPr lang="fr-FR" smtClean="0"/>
              <a:t>06/03/2014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1803500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A902703-E53D-4A36-9808-E953C01705A7}" type="datetimeFigureOut">
              <a:rPr lang="fr-FR" smtClean="0"/>
              <a:t>06/03/2014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1497860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90125" y="1218486"/>
            <a:ext cx="6514878" cy="5185648"/>
          </a:xfrm>
        </p:spPr>
        <p:txBody>
          <a:bodyPr anchor="b"/>
          <a:lstStyle>
            <a:lvl1pPr algn="l">
              <a:defRPr sz="6300" b="1"/>
            </a:lvl1pPr>
          </a:lstStyle>
          <a:p>
            <a:r>
              <a:rPr lang="fr-FR" smtClean="0"/>
              <a:t>Modifiez le style du titre</a:t>
            </a:r>
            <a:endParaRPr lang="fr-FR"/>
          </a:p>
        </p:txBody>
      </p:sp>
      <p:sp>
        <p:nvSpPr>
          <p:cNvPr id="3" name="Espace réservé du contenu 2"/>
          <p:cNvSpPr>
            <a:spLocks noGrp="1"/>
          </p:cNvSpPr>
          <p:nvPr>
            <p:ph idx="1"/>
          </p:nvPr>
        </p:nvSpPr>
        <p:spPr>
          <a:xfrm>
            <a:off x="7742217" y="1218488"/>
            <a:ext cx="11070134" cy="26119517"/>
          </a:xfrm>
        </p:spPr>
        <p:txBody>
          <a:bodyPr/>
          <a:lstStyle>
            <a:lvl1pPr>
              <a:defRPr sz="10100"/>
            </a:lvl1pPr>
            <a:lvl2pPr>
              <a:defRPr sz="8800"/>
            </a:lvl2pPr>
            <a:lvl3pPr>
              <a:defRPr sz="7600"/>
            </a:lvl3pPr>
            <a:lvl4pPr>
              <a:defRPr sz="6300"/>
            </a:lvl4pPr>
            <a:lvl5pPr>
              <a:defRPr sz="6300"/>
            </a:lvl5pPr>
            <a:lvl6pPr>
              <a:defRPr sz="6300"/>
            </a:lvl6pPr>
            <a:lvl7pPr>
              <a:defRPr sz="6300"/>
            </a:lvl7pPr>
            <a:lvl8pPr>
              <a:defRPr sz="6300"/>
            </a:lvl8pPr>
            <a:lvl9pPr>
              <a:defRPr sz="63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990125" y="6404136"/>
            <a:ext cx="6514878" cy="20933869"/>
          </a:xfrm>
        </p:spPr>
        <p:txBody>
          <a:bodyPr/>
          <a:lstStyle>
            <a:lvl1pPr marL="0" indent="0">
              <a:buNone/>
              <a:defRPr sz="4400"/>
            </a:lvl1pPr>
            <a:lvl2pPr marL="1440180" indent="0">
              <a:buNone/>
              <a:defRPr sz="3800"/>
            </a:lvl2pPr>
            <a:lvl3pPr marL="2880360" indent="0">
              <a:buNone/>
              <a:defRPr sz="3200"/>
            </a:lvl3pPr>
            <a:lvl4pPr marL="4320540" indent="0">
              <a:buNone/>
              <a:defRPr sz="2800"/>
            </a:lvl4pPr>
            <a:lvl5pPr marL="5760720" indent="0">
              <a:buNone/>
              <a:defRPr sz="2800"/>
            </a:lvl5pPr>
            <a:lvl6pPr marL="7200900" indent="0">
              <a:buNone/>
              <a:defRPr sz="2800"/>
            </a:lvl6pPr>
            <a:lvl7pPr marL="8641080" indent="0">
              <a:buNone/>
              <a:defRPr sz="2800"/>
            </a:lvl7pPr>
            <a:lvl8pPr marL="10081260" indent="0">
              <a:buNone/>
              <a:defRPr sz="2800"/>
            </a:lvl8pPr>
            <a:lvl9pPr marL="11521440" indent="0">
              <a:buNone/>
              <a:defRPr sz="28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A902703-E53D-4A36-9808-E953C01705A7}" type="datetimeFigureOut">
              <a:rPr lang="fr-FR" smtClean="0"/>
              <a:t>06/03/2014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3212686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881424" y="21422678"/>
            <a:ext cx="11881485" cy="2529068"/>
          </a:xfrm>
        </p:spPr>
        <p:txBody>
          <a:bodyPr anchor="b"/>
          <a:lstStyle>
            <a:lvl1pPr algn="l">
              <a:defRPr sz="6300" b="1"/>
            </a:lvl1pPr>
          </a:lstStyle>
          <a:p>
            <a:r>
              <a:rPr lang="fr-FR" smtClean="0"/>
              <a:t>Modifiez le style du titre</a:t>
            </a:r>
            <a:endParaRPr lang="fr-FR"/>
          </a:p>
        </p:txBody>
      </p:sp>
      <p:sp>
        <p:nvSpPr>
          <p:cNvPr id="3" name="Espace réservé pour une image  2"/>
          <p:cNvSpPr>
            <a:spLocks noGrp="1"/>
          </p:cNvSpPr>
          <p:nvPr>
            <p:ph type="pic" idx="1"/>
          </p:nvPr>
        </p:nvSpPr>
        <p:spPr>
          <a:xfrm>
            <a:off x="3881424" y="2734508"/>
            <a:ext cx="11881485" cy="18362295"/>
          </a:xfrm>
        </p:spPr>
        <p:txBody>
          <a:bodyPr/>
          <a:lstStyle>
            <a:lvl1pPr marL="0" indent="0">
              <a:buNone/>
              <a:defRPr sz="10100"/>
            </a:lvl1pPr>
            <a:lvl2pPr marL="1440180" indent="0">
              <a:buNone/>
              <a:defRPr sz="8800"/>
            </a:lvl2pPr>
            <a:lvl3pPr marL="2880360" indent="0">
              <a:buNone/>
              <a:defRPr sz="7600"/>
            </a:lvl3pPr>
            <a:lvl4pPr marL="4320540" indent="0">
              <a:buNone/>
              <a:defRPr sz="6300"/>
            </a:lvl4pPr>
            <a:lvl5pPr marL="5760720" indent="0">
              <a:buNone/>
              <a:defRPr sz="6300"/>
            </a:lvl5pPr>
            <a:lvl6pPr marL="7200900" indent="0">
              <a:buNone/>
              <a:defRPr sz="6300"/>
            </a:lvl6pPr>
            <a:lvl7pPr marL="8641080" indent="0">
              <a:buNone/>
              <a:defRPr sz="6300"/>
            </a:lvl7pPr>
            <a:lvl8pPr marL="10081260" indent="0">
              <a:buNone/>
              <a:defRPr sz="6300"/>
            </a:lvl8pPr>
            <a:lvl9pPr marL="11521440" indent="0">
              <a:buNone/>
              <a:defRPr sz="6300"/>
            </a:lvl9pPr>
          </a:lstStyle>
          <a:p>
            <a:endParaRPr lang="fr-FR"/>
          </a:p>
        </p:txBody>
      </p:sp>
      <p:sp>
        <p:nvSpPr>
          <p:cNvPr id="4" name="Espace réservé du texte 3"/>
          <p:cNvSpPr>
            <a:spLocks noGrp="1"/>
          </p:cNvSpPr>
          <p:nvPr>
            <p:ph type="body" sz="half" idx="2"/>
          </p:nvPr>
        </p:nvSpPr>
        <p:spPr>
          <a:xfrm>
            <a:off x="3881424" y="23951746"/>
            <a:ext cx="11881485" cy="3591697"/>
          </a:xfrm>
        </p:spPr>
        <p:txBody>
          <a:bodyPr/>
          <a:lstStyle>
            <a:lvl1pPr marL="0" indent="0">
              <a:buNone/>
              <a:defRPr sz="4400"/>
            </a:lvl1pPr>
            <a:lvl2pPr marL="1440180" indent="0">
              <a:buNone/>
              <a:defRPr sz="3800"/>
            </a:lvl2pPr>
            <a:lvl3pPr marL="2880360" indent="0">
              <a:buNone/>
              <a:defRPr sz="3200"/>
            </a:lvl3pPr>
            <a:lvl4pPr marL="4320540" indent="0">
              <a:buNone/>
              <a:defRPr sz="2800"/>
            </a:lvl4pPr>
            <a:lvl5pPr marL="5760720" indent="0">
              <a:buNone/>
              <a:defRPr sz="2800"/>
            </a:lvl5pPr>
            <a:lvl6pPr marL="7200900" indent="0">
              <a:buNone/>
              <a:defRPr sz="2800"/>
            </a:lvl6pPr>
            <a:lvl7pPr marL="8641080" indent="0">
              <a:buNone/>
              <a:defRPr sz="2800"/>
            </a:lvl7pPr>
            <a:lvl8pPr marL="10081260" indent="0">
              <a:buNone/>
              <a:defRPr sz="2800"/>
            </a:lvl8pPr>
            <a:lvl9pPr marL="11521440" indent="0">
              <a:buNone/>
              <a:defRPr sz="28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A902703-E53D-4A36-9808-E953C01705A7}" type="datetimeFigureOut">
              <a:rPr lang="fr-FR" smtClean="0"/>
              <a:t>06/03/2014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3161897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A902703-E53D-4A36-9808-E953C01705A7}" type="datetimeFigureOut">
              <a:rPr lang="fr-FR" smtClean="0"/>
              <a:t>06/03/2014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1976825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31092637" y="5469017"/>
            <a:ext cx="9646831" cy="116528316"/>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2145268" y="5469017"/>
            <a:ext cx="28617327" cy="116528316"/>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A902703-E53D-4A36-9808-E953C01705A7}" type="datetimeFigureOut">
              <a:rPr lang="fr-FR" smtClean="0"/>
              <a:t>06/03/2014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0A1C95-E472-4C07-AEC4-FF6B3262F105}" type="slidenum">
              <a:rPr lang="fr-FR" smtClean="0"/>
              <a:t>‹N°›</a:t>
            </a:fld>
            <a:endParaRPr lang="fr-FR"/>
          </a:p>
        </p:txBody>
      </p:sp>
    </p:spTree>
    <p:extLst>
      <p:ext uri="{BB962C8B-B14F-4D97-AF65-F5344CB8AC3E}">
        <p14:creationId xmlns:p14="http://schemas.microsoft.com/office/powerpoint/2010/main" val="2605707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990124" y="1225572"/>
            <a:ext cx="17822228" cy="5100638"/>
          </a:xfrm>
          <a:prstGeom prst="rect">
            <a:avLst/>
          </a:prstGeom>
        </p:spPr>
        <p:txBody>
          <a:bodyPr vert="horz" lIns="288036" tIns="144018" rIns="288036" bIns="144018"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990124" y="7140895"/>
            <a:ext cx="17822228" cy="20197110"/>
          </a:xfrm>
          <a:prstGeom prst="rect">
            <a:avLst/>
          </a:prstGeom>
        </p:spPr>
        <p:txBody>
          <a:bodyPr vert="horz" lIns="288036" tIns="144018" rIns="288036" bIns="144018"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990124" y="28365214"/>
            <a:ext cx="4620578" cy="1629370"/>
          </a:xfrm>
          <a:prstGeom prst="rect">
            <a:avLst/>
          </a:prstGeom>
        </p:spPr>
        <p:txBody>
          <a:bodyPr vert="horz" lIns="288036" tIns="144018" rIns="288036" bIns="144018" rtlCol="0" anchor="ctr"/>
          <a:lstStyle>
            <a:lvl1pPr algn="l">
              <a:defRPr sz="3800">
                <a:solidFill>
                  <a:schemeClr val="tx1">
                    <a:tint val="75000"/>
                  </a:schemeClr>
                </a:solidFill>
              </a:defRPr>
            </a:lvl1pPr>
          </a:lstStyle>
          <a:p>
            <a:fld id="{3A902703-E53D-4A36-9808-E953C01705A7}" type="datetimeFigureOut">
              <a:rPr lang="fr-FR" smtClean="0"/>
              <a:t>06/03/2014</a:t>
            </a:fld>
            <a:endParaRPr lang="fr-FR"/>
          </a:p>
        </p:txBody>
      </p:sp>
      <p:sp>
        <p:nvSpPr>
          <p:cNvPr id="5" name="Espace réservé du pied de page 4"/>
          <p:cNvSpPr>
            <a:spLocks noGrp="1"/>
          </p:cNvSpPr>
          <p:nvPr>
            <p:ph type="ftr" sz="quarter" idx="3"/>
          </p:nvPr>
        </p:nvSpPr>
        <p:spPr>
          <a:xfrm>
            <a:off x="6765846" y="28365214"/>
            <a:ext cx="6270784" cy="1629370"/>
          </a:xfrm>
          <a:prstGeom prst="rect">
            <a:avLst/>
          </a:prstGeom>
        </p:spPr>
        <p:txBody>
          <a:bodyPr vert="horz" lIns="288036" tIns="144018" rIns="288036" bIns="144018" rtlCol="0" anchor="ctr"/>
          <a:lstStyle>
            <a:lvl1pPr algn="ctr">
              <a:defRPr sz="38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14191774" y="28365214"/>
            <a:ext cx="4620578" cy="1629370"/>
          </a:xfrm>
          <a:prstGeom prst="rect">
            <a:avLst/>
          </a:prstGeom>
        </p:spPr>
        <p:txBody>
          <a:bodyPr vert="horz" lIns="288036" tIns="144018" rIns="288036" bIns="144018" rtlCol="0" anchor="ctr"/>
          <a:lstStyle>
            <a:lvl1pPr algn="r">
              <a:defRPr sz="3800">
                <a:solidFill>
                  <a:schemeClr val="tx1">
                    <a:tint val="75000"/>
                  </a:schemeClr>
                </a:solidFill>
              </a:defRPr>
            </a:lvl1pPr>
          </a:lstStyle>
          <a:p>
            <a:fld id="{720A1C95-E472-4C07-AEC4-FF6B3262F105}" type="slidenum">
              <a:rPr lang="fr-FR" smtClean="0"/>
              <a:t>‹N°›</a:t>
            </a:fld>
            <a:endParaRPr lang="fr-FR"/>
          </a:p>
        </p:txBody>
      </p:sp>
    </p:spTree>
    <p:extLst>
      <p:ext uri="{BB962C8B-B14F-4D97-AF65-F5344CB8AC3E}">
        <p14:creationId xmlns:p14="http://schemas.microsoft.com/office/powerpoint/2010/main" val="3345010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880360" rtl="0" eaLnBrk="1" latinLnBrk="0" hangingPunct="1">
        <a:spcBef>
          <a:spcPct val="0"/>
        </a:spcBef>
        <a:buNone/>
        <a:defRPr sz="13900" kern="1200">
          <a:solidFill>
            <a:schemeClr val="tx1"/>
          </a:solidFill>
          <a:latin typeface="+mj-lt"/>
          <a:ea typeface="+mj-ea"/>
          <a:cs typeface="+mj-cs"/>
        </a:defRPr>
      </a:lvl1pPr>
    </p:titleStyle>
    <p:bodyStyle>
      <a:lvl1pPr marL="1080135" indent="-1080135" algn="l" defTabSz="2880360"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1pPr>
      <a:lvl2pPr marL="2340293" indent="-900113" algn="l" defTabSz="2880360" rtl="0" eaLnBrk="1" latinLnBrk="0" hangingPunct="1">
        <a:spcBef>
          <a:spcPct val="20000"/>
        </a:spcBef>
        <a:buFont typeface="Arial" panose="020B0604020202020204" pitchFamily="34" charset="0"/>
        <a:buChar char="–"/>
        <a:defRPr sz="8800" kern="1200">
          <a:solidFill>
            <a:schemeClr val="tx1"/>
          </a:solidFill>
          <a:latin typeface="+mn-lt"/>
          <a:ea typeface="+mn-ea"/>
          <a:cs typeface="+mn-cs"/>
        </a:defRPr>
      </a:lvl2pPr>
      <a:lvl3pPr marL="3600450" indent="-720090" algn="l" defTabSz="2880360" rtl="0" eaLnBrk="1" latinLnBrk="0" hangingPunct="1">
        <a:spcBef>
          <a:spcPct val="20000"/>
        </a:spcBef>
        <a:buFont typeface="Arial" panose="020B0604020202020204" pitchFamily="34" charset="0"/>
        <a:buChar char="•"/>
        <a:defRPr sz="7600" kern="1200">
          <a:solidFill>
            <a:schemeClr val="tx1"/>
          </a:solidFill>
          <a:latin typeface="+mn-lt"/>
          <a:ea typeface="+mn-ea"/>
          <a:cs typeface="+mn-cs"/>
        </a:defRPr>
      </a:lvl3pPr>
      <a:lvl4pPr marL="5040630" indent="-720090" algn="l" defTabSz="2880360"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4pPr>
      <a:lvl5pPr marL="6480810" indent="-720090" algn="l" defTabSz="2880360"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5pPr>
      <a:lvl6pPr marL="7920990" indent="-720090" algn="l" defTabSz="2880360"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6pPr>
      <a:lvl7pPr marL="9361170" indent="-720090" algn="l" defTabSz="2880360"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7pPr>
      <a:lvl8pPr marL="10801350" indent="-720090" algn="l" defTabSz="2880360"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8pPr>
      <a:lvl9pPr marL="12241530" indent="-720090" algn="l" defTabSz="2880360" rtl="0" eaLnBrk="1" latinLnBrk="0" hangingPunct="1">
        <a:spcBef>
          <a:spcPct val="20000"/>
        </a:spcBef>
        <a:buFont typeface="Arial" panose="020B0604020202020204" pitchFamily="34" charset="0"/>
        <a:buChar char="•"/>
        <a:defRPr sz="6300" kern="1200">
          <a:solidFill>
            <a:schemeClr val="tx1"/>
          </a:solidFill>
          <a:latin typeface="+mn-lt"/>
          <a:ea typeface="+mn-ea"/>
          <a:cs typeface="+mn-cs"/>
        </a:defRPr>
      </a:lvl9pPr>
    </p:bodyStyle>
    <p:otherStyle>
      <a:defPPr>
        <a:defRPr lang="fr-FR"/>
      </a:defPPr>
      <a:lvl1pPr marL="0" algn="l" defTabSz="2880360" rtl="0" eaLnBrk="1" latinLnBrk="0" hangingPunct="1">
        <a:defRPr sz="5700" kern="1200">
          <a:solidFill>
            <a:schemeClr val="tx1"/>
          </a:solidFill>
          <a:latin typeface="+mn-lt"/>
          <a:ea typeface="+mn-ea"/>
          <a:cs typeface="+mn-cs"/>
        </a:defRPr>
      </a:lvl1pPr>
      <a:lvl2pPr marL="1440180" algn="l" defTabSz="2880360" rtl="0" eaLnBrk="1" latinLnBrk="0" hangingPunct="1">
        <a:defRPr sz="5700" kern="1200">
          <a:solidFill>
            <a:schemeClr val="tx1"/>
          </a:solidFill>
          <a:latin typeface="+mn-lt"/>
          <a:ea typeface="+mn-ea"/>
          <a:cs typeface="+mn-cs"/>
        </a:defRPr>
      </a:lvl2pPr>
      <a:lvl3pPr marL="2880360" algn="l" defTabSz="2880360" rtl="0" eaLnBrk="1" latinLnBrk="0" hangingPunct="1">
        <a:defRPr sz="5700" kern="1200">
          <a:solidFill>
            <a:schemeClr val="tx1"/>
          </a:solidFill>
          <a:latin typeface="+mn-lt"/>
          <a:ea typeface="+mn-ea"/>
          <a:cs typeface="+mn-cs"/>
        </a:defRPr>
      </a:lvl3pPr>
      <a:lvl4pPr marL="4320540" algn="l" defTabSz="2880360" rtl="0" eaLnBrk="1" latinLnBrk="0" hangingPunct="1">
        <a:defRPr sz="5700" kern="1200">
          <a:solidFill>
            <a:schemeClr val="tx1"/>
          </a:solidFill>
          <a:latin typeface="+mn-lt"/>
          <a:ea typeface="+mn-ea"/>
          <a:cs typeface="+mn-cs"/>
        </a:defRPr>
      </a:lvl4pPr>
      <a:lvl5pPr marL="5760720" algn="l" defTabSz="2880360" rtl="0" eaLnBrk="1" latinLnBrk="0" hangingPunct="1">
        <a:defRPr sz="5700" kern="1200">
          <a:solidFill>
            <a:schemeClr val="tx1"/>
          </a:solidFill>
          <a:latin typeface="+mn-lt"/>
          <a:ea typeface="+mn-ea"/>
          <a:cs typeface="+mn-cs"/>
        </a:defRPr>
      </a:lvl5pPr>
      <a:lvl6pPr marL="7200900" algn="l" defTabSz="2880360" rtl="0" eaLnBrk="1" latinLnBrk="0" hangingPunct="1">
        <a:defRPr sz="5700" kern="1200">
          <a:solidFill>
            <a:schemeClr val="tx1"/>
          </a:solidFill>
          <a:latin typeface="+mn-lt"/>
          <a:ea typeface="+mn-ea"/>
          <a:cs typeface="+mn-cs"/>
        </a:defRPr>
      </a:lvl6pPr>
      <a:lvl7pPr marL="8641080" algn="l" defTabSz="2880360" rtl="0" eaLnBrk="1" latinLnBrk="0" hangingPunct="1">
        <a:defRPr sz="5700" kern="1200">
          <a:solidFill>
            <a:schemeClr val="tx1"/>
          </a:solidFill>
          <a:latin typeface="+mn-lt"/>
          <a:ea typeface="+mn-ea"/>
          <a:cs typeface="+mn-cs"/>
        </a:defRPr>
      </a:lvl7pPr>
      <a:lvl8pPr marL="10081260" algn="l" defTabSz="2880360" rtl="0" eaLnBrk="1" latinLnBrk="0" hangingPunct="1">
        <a:defRPr sz="5700" kern="1200">
          <a:solidFill>
            <a:schemeClr val="tx1"/>
          </a:solidFill>
          <a:latin typeface="+mn-lt"/>
          <a:ea typeface="+mn-ea"/>
          <a:cs typeface="+mn-cs"/>
        </a:defRPr>
      </a:lvl8pPr>
      <a:lvl9pPr marL="11521440" algn="l" defTabSz="2880360" rtl="0" eaLnBrk="1" latinLnBrk="0" hangingPunct="1">
        <a:defRPr sz="5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www.difenair.fr/1710395-masque-complet-mono-filtre-panoramasque.pdf" TargetMode="External"/><Relationship Id="rId5" Type="http://schemas.openxmlformats.org/officeDocument/2006/relationships/hyperlink" Target="http://www.gas-masks-from-all-the-world.fr/fr/fr-civil.htm*"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178145" y="15281250"/>
            <a:ext cx="10387428" cy="11181902"/>
          </a:xfrm>
          <a:prstGeom prst="rect">
            <a:avLst/>
          </a:prstGeom>
          <a:ln w="57150">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fr-FR" sz="2600"/>
          </a:p>
        </p:txBody>
      </p:sp>
      <p:sp>
        <p:nvSpPr>
          <p:cNvPr id="29" name="Rectangle 28"/>
          <p:cNvSpPr/>
          <p:nvPr/>
        </p:nvSpPr>
        <p:spPr>
          <a:xfrm>
            <a:off x="10543720" y="5050930"/>
            <a:ext cx="9105931" cy="21412222"/>
          </a:xfrm>
          <a:prstGeom prst="rect">
            <a:avLst/>
          </a:prstGeom>
          <a:ln w="57150">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fr-FR" sz="2600"/>
          </a:p>
        </p:txBody>
      </p:sp>
      <p:sp>
        <p:nvSpPr>
          <p:cNvPr id="28" name="Rectangle 27"/>
          <p:cNvSpPr/>
          <p:nvPr/>
        </p:nvSpPr>
        <p:spPr>
          <a:xfrm>
            <a:off x="108151" y="5033780"/>
            <a:ext cx="10435569" cy="10247470"/>
          </a:xfrm>
          <a:prstGeom prst="rect">
            <a:avLst/>
          </a:prstGeom>
          <a:ln w="57150">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fr-FR" sz="2600"/>
          </a:p>
        </p:txBody>
      </p:sp>
      <p:sp>
        <p:nvSpPr>
          <p:cNvPr id="23" name="Rectangle 22"/>
          <p:cNvSpPr/>
          <p:nvPr/>
        </p:nvSpPr>
        <p:spPr>
          <a:xfrm>
            <a:off x="108150" y="181313"/>
            <a:ext cx="19541501" cy="4852467"/>
          </a:xfrm>
          <a:prstGeom prst="rect">
            <a:avLst/>
          </a:prstGeom>
          <a:ln w="57150">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fr-FR" sz="2600"/>
          </a:p>
        </p:txBody>
      </p:sp>
      <p:sp>
        <p:nvSpPr>
          <p:cNvPr id="2" name="Titre 1"/>
          <p:cNvSpPr>
            <a:spLocks noGrp="1"/>
          </p:cNvSpPr>
          <p:nvPr>
            <p:ph type="ctrTitle"/>
          </p:nvPr>
        </p:nvSpPr>
        <p:spPr>
          <a:xfrm>
            <a:off x="1309592" y="1513460"/>
            <a:ext cx="16832104" cy="2735223"/>
          </a:xfrm>
        </p:spPr>
        <p:txBody>
          <a:bodyPr>
            <a:normAutofit/>
          </a:bodyPr>
          <a:lstStyle/>
          <a:p>
            <a:r>
              <a:rPr lang="fr-FR" sz="5000" b="1" dirty="0">
                <a:latin typeface="Garamond" panose="02020404030301010803" pitchFamily="18" charset="0"/>
                <a:cs typeface="Andalus" panose="02020603050405020304" pitchFamily="18" charset="-78"/>
              </a:rPr>
              <a:t>Masque respiratoire : : FERNEZ Type Panoramique Type CEA 1960</a:t>
            </a:r>
            <a:endParaRPr lang="fr-FR" sz="5000" b="1" dirty="0">
              <a:latin typeface="Garamond" panose="02020404030301010803" pitchFamily="18" charset="0"/>
              <a:cs typeface="Andalus" panose="02020603050405020304" pitchFamily="18" charset="-78"/>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547" y="181313"/>
            <a:ext cx="5220717" cy="3169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98141" y="181313"/>
            <a:ext cx="5220717" cy="2735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627438" y="4449005"/>
            <a:ext cx="18794088" cy="584775"/>
          </a:xfrm>
          <a:prstGeom prst="rect">
            <a:avLst/>
          </a:prstGeom>
          <a:noFill/>
        </p:spPr>
        <p:txBody>
          <a:bodyPr wrap="square" rtlCol="0">
            <a:spAutoFit/>
          </a:bodyPr>
          <a:lstStyle/>
          <a:p>
            <a:pPr algn="ctr"/>
            <a:r>
              <a:rPr lang="fr-FR" sz="3200" dirty="0" smtClean="0">
                <a:latin typeface="Garamond" panose="02020404030301010803" pitchFamily="18" charset="0"/>
              </a:rPr>
              <a:t>Département </a:t>
            </a:r>
            <a:r>
              <a:rPr lang="fr-FR" sz="3200" dirty="0" smtClean="0">
                <a:latin typeface="Garamond" panose="02020404030301010803" pitchFamily="18" charset="0"/>
              </a:rPr>
              <a:t>HSE, IUT de Saint Denis Pairs XIII, Place du 8 mai 1945</a:t>
            </a:r>
            <a:endParaRPr lang="fr-FR" sz="3200" dirty="0">
              <a:latin typeface="Garamond" panose="02020404030301010803" pitchFamily="18" charset="0"/>
            </a:endParaRPr>
          </a:p>
        </p:txBody>
      </p:sp>
      <p:sp>
        <p:nvSpPr>
          <p:cNvPr id="3" name="ZoneTexte 2"/>
          <p:cNvSpPr txBox="1"/>
          <p:nvPr/>
        </p:nvSpPr>
        <p:spPr>
          <a:xfrm>
            <a:off x="108150" y="5033780"/>
            <a:ext cx="10316171" cy="9541073"/>
          </a:xfrm>
          <a:prstGeom prst="rect">
            <a:avLst/>
          </a:prstGeom>
          <a:noFill/>
        </p:spPr>
        <p:txBody>
          <a:bodyPr wrap="square" rtlCol="0">
            <a:spAutoFit/>
          </a:bodyPr>
          <a:lstStyle/>
          <a:p>
            <a:pPr marL="857250" lvl="0" indent="-857250">
              <a:buFont typeface="+mj-lt"/>
              <a:buAutoNum type="romanUcPeriod"/>
            </a:pPr>
            <a:r>
              <a:rPr lang="fr-FR" sz="5000" b="1" u="sng" dirty="0">
                <a:solidFill>
                  <a:schemeClr val="tx2"/>
                </a:solidFill>
                <a:latin typeface="Garamond" panose="02020404030301010803" pitchFamily="18" charset="0"/>
                <a:ea typeface="+mj-ea"/>
                <a:cs typeface="Andalus" panose="02020603050405020304" pitchFamily="18" charset="-78"/>
              </a:rPr>
              <a:t>Historique du masque :</a:t>
            </a:r>
          </a:p>
          <a:p>
            <a:pPr lvl="0"/>
            <a:endParaRPr lang="fr-FR" sz="3600" dirty="0">
              <a:solidFill>
                <a:prstClr val="black"/>
              </a:solidFill>
              <a:latin typeface="Arial Rounded MT Bold" panose="020F0704030504030204" pitchFamily="34" charset="0"/>
            </a:endParaRPr>
          </a:p>
          <a:p>
            <a:pPr lvl="0"/>
            <a:r>
              <a:rPr lang="fr-FR" sz="4400" dirty="0" smtClean="0">
                <a:solidFill>
                  <a:schemeClr val="tx2"/>
                </a:solidFill>
                <a:latin typeface="Garamond" panose="02020404030301010803" pitchFamily="18" charset="0"/>
                <a:ea typeface="+mj-ea"/>
                <a:cs typeface="Andalus" panose="02020603050405020304" pitchFamily="18" charset="-78"/>
              </a:rPr>
              <a:t> </a:t>
            </a:r>
            <a:r>
              <a:rPr lang="fr-FR" sz="4000" dirty="0" smtClean="0">
                <a:solidFill>
                  <a:schemeClr val="tx2"/>
                </a:solidFill>
                <a:latin typeface="Garamond" panose="02020404030301010803" pitchFamily="18" charset="0"/>
                <a:ea typeface="+mj-ea"/>
                <a:cs typeface="Andalus" panose="02020603050405020304" pitchFamily="18" charset="-78"/>
              </a:rPr>
              <a:t>Ce </a:t>
            </a:r>
            <a:r>
              <a:rPr lang="fr-FR" sz="4000" dirty="0">
                <a:solidFill>
                  <a:schemeClr val="tx2"/>
                </a:solidFill>
                <a:latin typeface="Garamond" panose="02020404030301010803" pitchFamily="18" charset="0"/>
                <a:ea typeface="+mj-ea"/>
                <a:cs typeface="Andalus" panose="02020603050405020304" pitchFamily="18" charset="-78"/>
              </a:rPr>
              <a:t>masque a été mis au point en partenariat avec le CEA (Commissariat à l’Energie Atomique) pour satisfaire à leurs besoins particuliers</a:t>
            </a:r>
            <a:r>
              <a:rPr lang="fr-FR" sz="4000" dirty="0" smtClean="0">
                <a:solidFill>
                  <a:schemeClr val="tx2"/>
                </a:solidFill>
                <a:latin typeface="Garamond" panose="02020404030301010803" pitchFamily="18" charset="0"/>
                <a:ea typeface="+mj-ea"/>
                <a:cs typeface="Andalus" panose="02020603050405020304" pitchFamily="18" charset="-78"/>
              </a:rPr>
              <a:t>.</a:t>
            </a:r>
          </a:p>
          <a:p>
            <a:pPr lvl="0"/>
            <a:endParaRPr lang="fr-FR" sz="4000" dirty="0">
              <a:solidFill>
                <a:schemeClr val="tx2"/>
              </a:solidFill>
              <a:latin typeface="Garamond" panose="02020404030301010803" pitchFamily="18" charset="0"/>
              <a:ea typeface="+mj-ea"/>
              <a:cs typeface="Andalus" panose="02020603050405020304" pitchFamily="18" charset="-78"/>
            </a:endParaRPr>
          </a:p>
          <a:p>
            <a:pPr lvl="0"/>
            <a:r>
              <a:rPr lang="fr-FR" sz="4000" dirty="0" smtClean="0">
                <a:solidFill>
                  <a:schemeClr val="tx2"/>
                </a:solidFill>
                <a:latin typeface="Garamond" panose="02020404030301010803" pitchFamily="18" charset="0"/>
                <a:ea typeface="+mj-ea"/>
                <a:cs typeface="Andalus" panose="02020603050405020304" pitchFamily="18" charset="-78"/>
              </a:rPr>
              <a:t> </a:t>
            </a:r>
            <a:r>
              <a:rPr lang="fr-FR" sz="4000" dirty="0" err="1" smtClean="0">
                <a:solidFill>
                  <a:schemeClr val="tx2"/>
                </a:solidFill>
                <a:latin typeface="Garamond" panose="02020404030301010803" pitchFamily="18" charset="0"/>
                <a:ea typeface="+mj-ea"/>
                <a:cs typeface="Andalus" panose="02020603050405020304" pitchFamily="18" charset="-78"/>
              </a:rPr>
              <a:t>Fernez</a:t>
            </a:r>
            <a:r>
              <a:rPr lang="fr-FR" sz="4000" dirty="0">
                <a:solidFill>
                  <a:schemeClr val="tx2"/>
                </a:solidFill>
                <a:latin typeface="Garamond" panose="02020404030301010803" pitchFamily="18" charset="0"/>
                <a:ea typeface="+mj-ea"/>
                <a:cs typeface="Andalus" panose="02020603050405020304" pitchFamily="18" charset="-78"/>
              </a:rPr>
              <a:t>, </a:t>
            </a:r>
            <a:r>
              <a:rPr lang="fr-FR" sz="4000" dirty="0" err="1">
                <a:solidFill>
                  <a:schemeClr val="tx2"/>
                </a:solidFill>
                <a:latin typeface="Garamond" panose="02020404030301010803" pitchFamily="18" charset="0"/>
                <a:ea typeface="+mj-ea"/>
                <a:cs typeface="Andalus" panose="02020603050405020304" pitchFamily="18" charset="-78"/>
              </a:rPr>
              <a:t>Mandet</a:t>
            </a:r>
            <a:r>
              <a:rPr lang="fr-FR" sz="4000" dirty="0">
                <a:solidFill>
                  <a:schemeClr val="tx2"/>
                </a:solidFill>
                <a:latin typeface="Garamond" panose="02020404030301010803" pitchFamily="18" charset="0"/>
                <a:ea typeface="+mj-ea"/>
                <a:cs typeface="Andalus" panose="02020603050405020304" pitchFamily="18" charset="-78"/>
              </a:rPr>
              <a:t> et </a:t>
            </a:r>
            <a:r>
              <a:rPr lang="fr-FR" sz="4000" dirty="0" err="1">
                <a:solidFill>
                  <a:schemeClr val="tx2"/>
                </a:solidFill>
                <a:latin typeface="Garamond" panose="02020404030301010803" pitchFamily="18" charset="0"/>
                <a:ea typeface="+mj-ea"/>
                <a:cs typeface="Andalus" panose="02020603050405020304" pitchFamily="18" charset="-78"/>
              </a:rPr>
              <a:t>Commeinhes</a:t>
            </a:r>
            <a:r>
              <a:rPr lang="fr-FR" sz="4000" dirty="0">
                <a:solidFill>
                  <a:schemeClr val="tx2"/>
                </a:solidFill>
                <a:latin typeface="Garamond" panose="02020404030301010803" pitchFamily="18" charset="0"/>
                <a:ea typeface="+mj-ea"/>
                <a:cs typeface="Andalus" panose="02020603050405020304" pitchFamily="18" charset="-78"/>
              </a:rPr>
              <a:t> ont fabriqué des masques à gaz et appareils respiratoires dès les années 1930 tant pour le compte de l’industrie, des besoins particuliers que de la Défense Passive  puis de la Protection Civile et les </a:t>
            </a:r>
            <a:r>
              <a:rPr lang="fr-FR" sz="4000" dirty="0" smtClean="0">
                <a:solidFill>
                  <a:schemeClr val="tx2"/>
                </a:solidFill>
                <a:latin typeface="Garamond" panose="02020404030301010803" pitchFamily="18" charset="0"/>
                <a:ea typeface="+mj-ea"/>
                <a:cs typeface="Andalus" panose="02020603050405020304" pitchFamily="18" charset="-78"/>
              </a:rPr>
              <a:t>Pompiers.</a:t>
            </a:r>
          </a:p>
          <a:p>
            <a:pPr lvl="0"/>
            <a:endParaRPr lang="fr-FR" sz="4000" dirty="0">
              <a:solidFill>
                <a:schemeClr val="tx2"/>
              </a:solidFill>
              <a:latin typeface="Garamond" panose="02020404030301010803" pitchFamily="18" charset="0"/>
              <a:ea typeface="+mj-ea"/>
              <a:cs typeface="Andalus" panose="02020603050405020304" pitchFamily="18" charset="-78"/>
            </a:endParaRPr>
          </a:p>
          <a:p>
            <a:pPr lvl="0"/>
            <a:r>
              <a:rPr lang="fr-FR" sz="4000" dirty="0">
                <a:solidFill>
                  <a:schemeClr val="tx2"/>
                </a:solidFill>
                <a:latin typeface="Garamond" panose="02020404030301010803" pitchFamily="18" charset="0"/>
                <a:ea typeface="+mj-ea"/>
                <a:cs typeface="Andalus" panose="02020603050405020304" pitchFamily="18" charset="-78"/>
              </a:rPr>
              <a:t> </a:t>
            </a:r>
            <a:r>
              <a:rPr lang="fr-FR" sz="4000" dirty="0" smtClean="0">
                <a:solidFill>
                  <a:schemeClr val="tx2"/>
                </a:solidFill>
                <a:latin typeface="Garamond" panose="02020404030301010803" pitchFamily="18" charset="0"/>
                <a:ea typeface="+mj-ea"/>
                <a:cs typeface="Andalus" panose="02020603050405020304" pitchFamily="18" charset="-78"/>
              </a:rPr>
              <a:t> </a:t>
            </a:r>
            <a:r>
              <a:rPr lang="fr-FR" sz="4000" dirty="0" err="1" smtClean="0">
                <a:solidFill>
                  <a:schemeClr val="tx2"/>
                </a:solidFill>
                <a:latin typeface="Garamond" panose="02020404030301010803" pitchFamily="18" charset="0"/>
                <a:ea typeface="+mj-ea"/>
                <a:cs typeface="Andalus" panose="02020603050405020304" pitchFamily="18" charset="-78"/>
              </a:rPr>
              <a:t>Fernez</a:t>
            </a:r>
            <a:r>
              <a:rPr lang="fr-FR" sz="4000" dirty="0" smtClean="0">
                <a:solidFill>
                  <a:schemeClr val="tx2"/>
                </a:solidFill>
                <a:latin typeface="Garamond" panose="02020404030301010803" pitchFamily="18" charset="0"/>
                <a:ea typeface="+mj-ea"/>
                <a:cs typeface="Andalus" panose="02020603050405020304" pitchFamily="18" charset="-78"/>
              </a:rPr>
              <a:t> </a:t>
            </a:r>
            <a:r>
              <a:rPr lang="fr-FR" sz="4000" dirty="0">
                <a:solidFill>
                  <a:schemeClr val="tx2"/>
                </a:solidFill>
                <a:latin typeface="Garamond" panose="02020404030301010803" pitchFamily="18" charset="0"/>
                <a:ea typeface="+mj-ea"/>
                <a:cs typeface="Andalus" panose="02020603050405020304" pitchFamily="18" charset="-78"/>
              </a:rPr>
              <a:t>a fabriqué divers masques  à viseurs ronds et panoramiques pour le compte de l’industrie, du CEA et un modèle pour la Marine Nationale</a:t>
            </a:r>
            <a:r>
              <a:rPr lang="fr-FR" sz="4400" dirty="0" smtClean="0">
                <a:solidFill>
                  <a:schemeClr val="tx2"/>
                </a:solidFill>
                <a:latin typeface="Garamond" panose="02020404030301010803" pitchFamily="18" charset="0"/>
                <a:ea typeface="+mj-ea"/>
                <a:cs typeface="Andalus" panose="02020603050405020304" pitchFamily="18" charset="-78"/>
              </a:rPr>
              <a:t>.</a:t>
            </a:r>
            <a:endParaRPr lang="fr-FR" sz="4400" dirty="0">
              <a:solidFill>
                <a:schemeClr val="tx2"/>
              </a:solidFill>
              <a:latin typeface="Garamond" panose="02020404030301010803" pitchFamily="18" charset="0"/>
              <a:ea typeface="+mj-ea"/>
              <a:cs typeface="Andalus" panose="02020603050405020304" pitchFamily="18" charset="-78"/>
            </a:endParaRPr>
          </a:p>
        </p:txBody>
      </p:sp>
      <p:sp>
        <p:nvSpPr>
          <p:cNvPr id="8" name="ZoneTexte 7"/>
          <p:cNvSpPr txBox="1"/>
          <p:nvPr/>
        </p:nvSpPr>
        <p:spPr>
          <a:xfrm>
            <a:off x="301713" y="15281250"/>
            <a:ext cx="10242007" cy="11480066"/>
          </a:xfrm>
          <a:prstGeom prst="rect">
            <a:avLst/>
          </a:prstGeom>
          <a:noFill/>
        </p:spPr>
        <p:txBody>
          <a:bodyPr wrap="square" rtlCol="0">
            <a:spAutoFit/>
          </a:bodyPr>
          <a:lstStyle/>
          <a:p>
            <a:pPr marL="1028700" indent="-1028700">
              <a:buFont typeface="+mj-lt"/>
              <a:buAutoNum type="romanUcPeriod" startAt="2"/>
            </a:pPr>
            <a:r>
              <a:rPr lang="fr-FR" sz="5000" b="1" u="sng" dirty="0" smtClean="0">
                <a:solidFill>
                  <a:schemeClr val="tx2"/>
                </a:solidFill>
                <a:latin typeface="Garamond" panose="02020404030301010803" pitchFamily="18" charset="0"/>
                <a:ea typeface="+mj-ea"/>
                <a:cs typeface="Andalus" panose="02020603050405020304" pitchFamily="18" charset="-78"/>
              </a:rPr>
              <a:t>Description </a:t>
            </a:r>
            <a:r>
              <a:rPr lang="fr-FR" sz="5000" b="1" u="sng" dirty="0">
                <a:solidFill>
                  <a:schemeClr val="tx2"/>
                </a:solidFill>
                <a:latin typeface="Garamond" panose="02020404030301010803" pitchFamily="18" charset="0"/>
                <a:ea typeface="+mj-ea"/>
                <a:cs typeface="Andalus" panose="02020603050405020304" pitchFamily="18" charset="-78"/>
              </a:rPr>
              <a:t>: </a:t>
            </a:r>
            <a:endParaRPr lang="fr-FR" sz="5000" b="1" u="sng" dirty="0" smtClean="0">
              <a:solidFill>
                <a:schemeClr val="tx2"/>
              </a:solidFill>
              <a:latin typeface="Garamond" panose="02020404030301010803" pitchFamily="18" charset="0"/>
              <a:ea typeface="+mj-ea"/>
              <a:cs typeface="Andalus" panose="02020603050405020304" pitchFamily="18" charset="-78"/>
            </a:endParaRPr>
          </a:p>
          <a:p>
            <a:endParaRPr lang="fr-FR" sz="5000" b="1" u="sng" dirty="0">
              <a:solidFill>
                <a:schemeClr val="tx2"/>
              </a:solidFill>
              <a:latin typeface="Garamond" panose="02020404030301010803" pitchFamily="18" charset="0"/>
              <a:ea typeface="+mj-ea"/>
              <a:cs typeface="Andalus" panose="02020603050405020304" pitchFamily="18" charset="-78"/>
            </a:endParaRPr>
          </a:p>
          <a:p>
            <a:r>
              <a:rPr lang="fr-FR" sz="4000" dirty="0" smtClean="0">
                <a:solidFill>
                  <a:schemeClr val="tx2"/>
                </a:solidFill>
                <a:latin typeface="Garamond" panose="02020404030301010803" pitchFamily="18" charset="0"/>
                <a:ea typeface="+mj-ea"/>
                <a:cs typeface="Andalus" panose="02020603050405020304" pitchFamily="18" charset="-78"/>
              </a:rPr>
              <a:t> Masque </a:t>
            </a:r>
            <a:r>
              <a:rPr lang="fr-FR" sz="4000" dirty="0">
                <a:solidFill>
                  <a:schemeClr val="tx2"/>
                </a:solidFill>
                <a:latin typeface="Garamond" panose="02020404030301010803" pitchFamily="18" charset="0"/>
                <a:ea typeface="+mj-ea"/>
                <a:cs typeface="Andalus" panose="02020603050405020304" pitchFamily="18" charset="-78"/>
              </a:rPr>
              <a:t>complet qui recouvre, les yeux, le nez, la bouche et le menton. Constitué d’une jupe en matériaux souple et étanche, il comporte un jeu de bride, un oculaire, une ou des soupape(s</a:t>
            </a:r>
            <a:r>
              <a:rPr lang="fr-FR" sz="4000" dirty="0" smtClean="0">
                <a:solidFill>
                  <a:schemeClr val="tx2"/>
                </a:solidFill>
                <a:latin typeface="Garamond" panose="02020404030301010803" pitchFamily="18" charset="0"/>
                <a:ea typeface="+mj-ea"/>
                <a:cs typeface="Andalus" panose="02020603050405020304" pitchFamily="18" charset="-78"/>
              </a:rPr>
              <a:t>).</a:t>
            </a:r>
          </a:p>
          <a:p>
            <a:endParaRPr lang="fr-FR" sz="4000" dirty="0">
              <a:solidFill>
                <a:schemeClr val="tx2"/>
              </a:solidFill>
              <a:latin typeface="Garamond" panose="02020404030301010803" pitchFamily="18" charset="0"/>
              <a:ea typeface="+mj-ea"/>
              <a:cs typeface="Andalus" panose="02020603050405020304" pitchFamily="18" charset="-78"/>
            </a:endParaRPr>
          </a:p>
          <a:p>
            <a:r>
              <a:rPr lang="fr-FR" sz="4000" dirty="0" smtClean="0">
                <a:solidFill>
                  <a:schemeClr val="tx2"/>
                </a:solidFill>
                <a:latin typeface="Garamond" panose="02020404030301010803" pitchFamily="18" charset="0"/>
                <a:ea typeface="+mj-ea"/>
                <a:cs typeface="Andalus" panose="02020603050405020304" pitchFamily="18" charset="-78"/>
              </a:rPr>
              <a:t> Moulage </a:t>
            </a:r>
            <a:r>
              <a:rPr lang="fr-FR" sz="4000" dirty="0">
                <a:solidFill>
                  <a:schemeClr val="tx2"/>
                </a:solidFill>
                <a:latin typeface="Garamond" panose="02020404030301010803" pitchFamily="18" charset="0"/>
                <a:ea typeface="+mj-ea"/>
                <a:cs typeface="Andalus" panose="02020603050405020304" pitchFamily="18" charset="-78"/>
              </a:rPr>
              <a:t>en caoutchouc noir, un demi-masque interne modifié et des boitiers de soupapes d’expiration en matière plastique</a:t>
            </a:r>
            <a:r>
              <a:rPr lang="fr-FR" sz="4000" dirty="0" smtClean="0">
                <a:solidFill>
                  <a:schemeClr val="tx2"/>
                </a:solidFill>
                <a:latin typeface="Garamond" panose="02020404030301010803" pitchFamily="18" charset="0"/>
                <a:ea typeface="+mj-ea"/>
                <a:cs typeface="Andalus" panose="02020603050405020304" pitchFamily="18" charset="-78"/>
              </a:rPr>
              <a:t>.</a:t>
            </a:r>
          </a:p>
          <a:p>
            <a:endParaRPr lang="fr-FR" sz="4000" dirty="0">
              <a:solidFill>
                <a:schemeClr val="tx2"/>
              </a:solidFill>
              <a:latin typeface="Garamond" panose="02020404030301010803" pitchFamily="18" charset="0"/>
              <a:ea typeface="+mj-ea"/>
              <a:cs typeface="Andalus" panose="02020603050405020304" pitchFamily="18" charset="-78"/>
            </a:endParaRPr>
          </a:p>
          <a:p>
            <a:r>
              <a:rPr lang="fr-FR" sz="4000" dirty="0" smtClean="0">
                <a:solidFill>
                  <a:schemeClr val="tx2"/>
                </a:solidFill>
                <a:latin typeface="Garamond" panose="02020404030301010803" pitchFamily="18" charset="0"/>
                <a:ea typeface="+mj-ea"/>
                <a:cs typeface="Andalus" panose="02020603050405020304" pitchFamily="18" charset="-78"/>
              </a:rPr>
              <a:t> Le </a:t>
            </a:r>
            <a:r>
              <a:rPr lang="fr-FR" sz="4000" dirty="0">
                <a:solidFill>
                  <a:schemeClr val="tx2"/>
                </a:solidFill>
                <a:latin typeface="Garamond" panose="02020404030301010803" pitchFamily="18" charset="0"/>
                <a:ea typeface="+mj-ea"/>
                <a:cs typeface="Andalus" panose="02020603050405020304" pitchFamily="18" charset="-78"/>
              </a:rPr>
              <a:t>harnais à cinq points d’attaches est constitué de brides réglables en caoutchouc.</a:t>
            </a:r>
          </a:p>
          <a:p>
            <a:endParaRPr lang="fr-FR" sz="4000" dirty="0" smtClean="0">
              <a:solidFill>
                <a:schemeClr val="tx2"/>
              </a:solidFill>
              <a:latin typeface="Garamond" panose="02020404030301010803" pitchFamily="18" charset="0"/>
              <a:ea typeface="+mj-ea"/>
              <a:cs typeface="Andalus" panose="02020603050405020304" pitchFamily="18" charset="-78"/>
            </a:endParaRPr>
          </a:p>
          <a:p>
            <a:endParaRPr lang="fr-FR" sz="4000" dirty="0">
              <a:solidFill>
                <a:schemeClr val="tx2"/>
              </a:solidFill>
              <a:latin typeface="Garamond" panose="02020404030301010803" pitchFamily="18" charset="0"/>
              <a:ea typeface="+mj-ea"/>
              <a:cs typeface="Andalus" panose="02020603050405020304" pitchFamily="18" charset="-78"/>
            </a:endParaRPr>
          </a:p>
          <a:p>
            <a:endParaRPr lang="fr-FR" sz="4000" dirty="0" smtClean="0">
              <a:solidFill>
                <a:schemeClr val="tx2"/>
              </a:solidFill>
              <a:latin typeface="Garamond" panose="02020404030301010803" pitchFamily="18" charset="0"/>
              <a:ea typeface="+mj-ea"/>
              <a:cs typeface="Andalus" panose="02020603050405020304" pitchFamily="18" charset="-78"/>
            </a:endParaRPr>
          </a:p>
          <a:p>
            <a:endParaRPr lang="fr-FR" sz="4000" dirty="0">
              <a:solidFill>
                <a:schemeClr val="tx2"/>
              </a:solidFill>
              <a:latin typeface="Garamond" panose="02020404030301010803" pitchFamily="18" charset="0"/>
              <a:ea typeface="+mj-ea"/>
              <a:cs typeface="Andalus" panose="02020603050405020304" pitchFamily="18" charset="-78"/>
            </a:endParaRPr>
          </a:p>
          <a:p>
            <a:endParaRPr lang="fr-FR" sz="4000" dirty="0">
              <a:solidFill>
                <a:schemeClr val="tx2"/>
              </a:solidFill>
              <a:latin typeface="Garamond" panose="02020404030301010803" pitchFamily="18" charset="0"/>
              <a:ea typeface="+mj-ea"/>
              <a:cs typeface="Andalus" panose="02020603050405020304" pitchFamily="18" charset="-78"/>
            </a:endParaRPr>
          </a:p>
        </p:txBody>
      </p:sp>
      <p:sp>
        <p:nvSpPr>
          <p:cNvPr id="13" name="ZoneTexte 12"/>
          <p:cNvSpPr txBox="1"/>
          <p:nvPr/>
        </p:nvSpPr>
        <p:spPr>
          <a:xfrm>
            <a:off x="10543720" y="5033780"/>
            <a:ext cx="8812311" cy="4462760"/>
          </a:xfrm>
          <a:prstGeom prst="rect">
            <a:avLst/>
          </a:prstGeom>
          <a:noFill/>
        </p:spPr>
        <p:txBody>
          <a:bodyPr wrap="square" rtlCol="0">
            <a:spAutoFit/>
          </a:bodyPr>
          <a:lstStyle/>
          <a:p>
            <a:pPr marL="1028700" indent="-1028700">
              <a:buFont typeface="+mj-lt"/>
              <a:buAutoNum type="romanUcPeriod" startAt="3"/>
            </a:pPr>
            <a:r>
              <a:rPr lang="fr-FR" sz="5000" b="1" u="sng" dirty="0" smtClean="0">
                <a:solidFill>
                  <a:schemeClr val="tx2"/>
                </a:solidFill>
                <a:latin typeface="Garamond" panose="02020404030301010803" pitchFamily="18" charset="0"/>
                <a:ea typeface="+mj-ea"/>
                <a:cs typeface="Andalus" panose="02020603050405020304" pitchFamily="18" charset="-78"/>
              </a:rPr>
              <a:t>Photos </a:t>
            </a:r>
            <a:r>
              <a:rPr lang="fr-FR" sz="5000" b="1" u="sng" dirty="0">
                <a:solidFill>
                  <a:schemeClr val="tx2"/>
                </a:solidFill>
                <a:latin typeface="Garamond" panose="02020404030301010803" pitchFamily="18" charset="0"/>
                <a:ea typeface="+mj-ea"/>
                <a:cs typeface="Andalus" panose="02020603050405020304" pitchFamily="18" charset="-78"/>
              </a:rPr>
              <a:t>:</a:t>
            </a:r>
          </a:p>
          <a:p>
            <a:endParaRPr lang="fr-FR" sz="2600" dirty="0" smtClean="0">
              <a:latin typeface="Andalus" panose="02020603050405020304" pitchFamily="18" charset="-78"/>
            </a:endParaRPr>
          </a:p>
          <a:p>
            <a:endParaRPr lang="fr-FR" sz="2600" dirty="0">
              <a:latin typeface="Andalus" panose="02020603050405020304" pitchFamily="18" charset="-78"/>
            </a:endParaRPr>
          </a:p>
          <a:p>
            <a:endParaRPr lang="fr-FR" sz="2600" dirty="0" smtClean="0">
              <a:latin typeface="Andalus" panose="02020603050405020304" pitchFamily="18" charset="-78"/>
            </a:endParaRPr>
          </a:p>
          <a:p>
            <a:endParaRPr lang="fr-FR" sz="2600" dirty="0">
              <a:latin typeface="Andalus" panose="02020603050405020304" pitchFamily="18" charset="-78"/>
            </a:endParaRPr>
          </a:p>
          <a:p>
            <a:endParaRPr lang="fr-FR" sz="2600" dirty="0" smtClean="0">
              <a:latin typeface="Andalus" panose="02020603050405020304" pitchFamily="18" charset="-78"/>
            </a:endParaRPr>
          </a:p>
          <a:p>
            <a:endParaRPr lang="fr-FR" sz="2600" dirty="0">
              <a:latin typeface="Andalus" panose="02020603050405020304" pitchFamily="18" charset="-78"/>
            </a:endParaRPr>
          </a:p>
          <a:p>
            <a:endParaRPr lang="fr-FR" sz="2600" dirty="0">
              <a:latin typeface="Andalus" panose="02020603050405020304" pitchFamily="18" charset="-78"/>
            </a:endParaRPr>
          </a:p>
          <a:p>
            <a:endParaRPr lang="fr-FR" sz="2600" dirty="0" smtClean="0">
              <a:latin typeface="Andalus" panose="02020603050405020304" pitchFamily="18" charset="-78"/>
            </a:endParaRPr>
          </a:p>
          <a:p>
            <a:endParaRPr lang="fr-FR" sz="2600" dirty="0">
              <a:latin typeface="Andalus" panose="02020603050405020304" pitchFamily="18" charset="-78"/>
            </a:endParaRPr>
          </a:p>
        </p:txBody>
      </p:sp>
      <p:sp>
        <p:nvSpPr>
          <p:cNvPr id="36" name="Rectangle 35"/>
          <p:cNvSpPr/>
          <p:nvPr/>
        </p:nvSpPr>
        <p:spPr>
          <a:xfrm>
            <a:off x="178145" y="26463152"/>
            <a:ext cx="19540406" cy="4005988"/>
          </a:xfrm>
          <a:prstGeom prst="rect">
            <a:avLst/>
          </a:prstGeom>
          <a:ln w="57150">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fr-FR" sz="2600"/>
          </a:p>
        </p:txBody>
      </p:sp>
      <p:sp>
        <p:nvSpPr>
          <p:cNvPr id="27" name="ZoneTexte 26"/>
          <p:cNvSpPr txBox="1"/>
          <p:nvPr/>
        </p:nvSpPr>
        <p:spPr>
          <a:xfrm>
            <a:off x="227547" y="26536036"/>
            <a:ext cx="19422104" cy="5324535"/>
          </a:xfrm>
          <a:prstGeom prst="rect">
            <a:avLst/>
          </a:prstGeom>
          <a:noFill/>
          <a:ln>
            <a:noFill/>
          </a:ln>
        </p:spPr>
        <p:style>
          <a:lnRef idx="1">
            <a:schemeClr val="accent4"/>
          </a:lnRef>
          <a:fillRef idx="2">
            <a:schemeClr val="accent4"/>
          </a:fillRef>
          <a:effectRef idx="1">
            <a:schemeClr val="accent4"/>
          </a:effectRef>
          <a:fontRef idx="minor">
            <a:schemeClr val="dk1"/>
          </a:fontRef>
        </p:style>
        <p:txBody>
          <a:bodyPr wrap="square" rtlCol="0">
            <a:spAutoFit/>
          </a:bodyPr>
          <a:lstStyle/>
          <a:p>
            <a:pPr marL="571500" lvl="0" indent="-571500">
              <a:buFont typeface="+mj-lt"/>
              <a:buAutoNum type="romanUcPeriod" startAt="4"/>
            </a:pPr>
            <a:r>
              <a:rPr lang="fr-FR" sz="5000" b="1" u="sng" dirty="0" smtClean="0">
                <a:solidFill>
                  <a:schemeClr val="tx2"/>
                </a:solidFill>
                <a:latin typeface="Garamond" panose="02020404030301010803" pitchFamily="18" charset="0"/>
                <a:ea typeface="+mj-ea"/>
                <a:cs typeface="Andalus" panose="02020603050405020304" pitchFamily="18" charset="-78"/>
              </a:rPr>
              <a:t>BIBLIOGRAPHIE</a:t>
            </a:r>
          </a:p>
          <a:p>
            <a:pPr marL="2125980" lvl="1" indent="-685800">
              <a:buFont typeface="Wingdings" panose="05000000000000000000" pitchFamily="2" charset="2"/>
              <a:buChar char="§"/>
            </a:pPr>
            <a:r>
              <a:rPr lang="fr-FR" sz="4000" dirty="0">
                <a:solidFill>
                  <a:schemeClr val="tx2"/>
                </a:solidFill>
                <a:latin typeface="Garamond" panose="02020404030301010803" pitchFamily="18" charset="0"/>
                <a:ea typeface="+mj-ea"/>
                <a:cs typeface="Andalus" panose="02020603050405020304" pitchFamily="18" charset="-78"/>
                <a:hlinkClick r:id="rId5"/>
              </a:rPr>
              <a:t>http://</a:t>
            </a:r>
            <a:r>
              <a:rPr lang="fr-FR" sz="4000" dirty="0">
                <a:solidFill>
                  <a:schemeClr val="tx2"/>
                </a:solidFill>
                <a:latin typeface="Garamond" panose="02020404030301010803" pitchFamily="18" charset="0"/>
                <a:ea typeface="+mj-ea"/>
                <a:cs typeface="Andalus" panose="02020603050405020304" pitchFamily="18" charset="-78"/>
                <a:hlinkClick r:id="rId5"/>
              </a:rPr>
              <a:t>www.gas-masks-from-all-the-world.fr/fr/fr-civil.htm*</a:t>
            </a:r>
            <a:endParaRPr lang="fr-FR" sz="4000" dirty="0">
              <a:solidFill>
                <a:schemeClr val="tx2"/>
              </a:solidFill>
              <a:latin typeface="Garamond" panose="02020404030301010803" pitchFamily="18" charset="0"/>
              <a:ea typeface="+mj-ea"/>
              <a:cs typeface="Andalus" panose="02020603050405020304" pitchFamily="18" charset="-78"/>
            </a:endParaRPr>
          </a:p>
          <a:p>
            <a:pPr marL="2125980" lvl="1" indent="-685800">
              <a:buFont typeface="Wingdings" panose="05000000000000000000" pitchFamily="2" charset="2"/>
              <a:buChar char="§"/>
            </a:pPr>
            <a:r>
              <a:rPr lang="fr-FR" sz="4000" dirty="0">
                <a:solidFill>
                  <a:schemeClr val="tx2"/>
                </a:solidFill>
                <a:latin typeface="Garamond" panose="02020404030301010803" pitchFamily="18" charset="0"/>
                <a:ea typeface="+mj-ea"/>
                <a:cs typeface="Andalus" panose="02020603050405020304" pitchFamily="18" charset="-78"/>
                <a:hlinkClick r:id="rId6"/>
              </a:rPr>
              <a:t>http</a:t>
            </a:r>
            <a:r>
              <a:rPr lang="fr-FR" sz="4000" dirty="0">
                <a:solidFill>
                  <a:schemeClr val="tx2"/>
                </a:solidFill>
                <a:latin typeface="Garamond" panose="02020404030301010803" pitchFamily="18" charset="0"/>
                <a:ea typeface="+mj-ea"/>
                <a:cs typeface="Andalus" panose="02020603050405020304" pitchFamily="18" charset="-78"/>
                <a:hlinkClick r:id="rId6"/>
              </a:rPr>
              <a:t>://</a:t>
            </a:r>
            <a:r>
              <a:rPr lang="fr-FR" sz="4000" dirty="0" smtClean="0">
                <a:solidFill>
                  <a:schemeClr val="tx2"/>
                </a:solidFill>
                <a:latin typeface="Garamond" panose="02020404030301010803" pitchFamily="18" charset="0"/>
                <a:ea typeface="+mj-ea"/>
                <a:cs typeface="Andalus" panose="02020603050405020304" pitchFamily="18" charset="-78"/>
                <a:hlinkClick r:id="rId6"/>
              </a:rPr>
              <a:t>www.difenair.fr/1710395-masque-complet-mono-filtre-panoramasque.pdf</a:t>
            </a:r>
            <a:endParaRPr lang="fr-FR" sz="4000" dirty="0" smtClean="0">
              <a:solidFill>
                <a:schemeClr val="tx2"/>
              </a:solidFill>
              <a:latin typeface="Garamond" panose="02020404030301010803" pitchFamily="18" charset="0"/>
              <a:ea typeface="+mj-ea"/>
              <a:cs typeface="Andalus" panose="02020603050405020304" pitchFamily="18" charset="-78"/>
            </a:endParaRPr>
          </a:p>
          <a:p>
            <a:pPr marL="2125980" lvl="1" indent="-685800">
              <a:buFont typeface="Wingdings" panose="05000000000000000000" pitchFamily="2" charset="2"/>
              <a:buChar char="§"/>
            </a:pPr>
            <a:r>
              <a:rPr lang="fr-FR" sz="4000" dirty="0" smtClean="0">
                <a:solidFill>
                  <a:schemeClr val="tx2"/>
                </a:solidFill>
                <a:latin typeface="Garamond" panose="02020404030301010803" pitchFamily="18" charset="0"/>
                <a:ea typeface="+mj-ea"/>
                <a:cs typeface="Andalus" panose="02020603050405020304" pitchFamily="18" charset="-78"/>
              </a:rPr>
              <a:t>Seconde Guerre Mondiale - Le Monde en Guerre – FORUM</a:t>
            </a:r>
          </a:p>
          <a:p>
            <a:pPr marL="2125980" lvl="1" indent="-685800">
              <a:buFont typeface="Wingdings" panose="05000000000000000000" pitchFamily="2" charset="2"/>
              <a:buChar char="§"/>
            </a:pPr>
            <a:r>
              <a:rPr lang="fr-FR" sz="4000" dirty="0" smtClean="0">
                <a:solidFill>
                  <a:schemeClr val="tx2"/>
                </a:solidFill>
                <a:latin typeface="Garamond" panose="02020404030301010803" pitchFamily="18" charset="0"/>
                <a:ea typeface="+mj-ea"/>
                <a:cs typeface="Andalus" panose="02020603050405020304" pitchFamily="18" charset="-78"/>
              </a:rPr>
              <a:t>Boris </a:t>
            </a:r>
            <a:r>
              <a:rPr lang="fr-FR" sz="4000" dirty="0" err="1" smtClean="0">
                <a:solidFill>
                  <a:schemeClr val="tx2"/>
                </a:solidFill>
                <a:latin typeface="Garamond" panose="02020404030301010803" pitchFamily="18" charset="0"/>
                <a:ea typeface="+mj-ea"/>
                <a:cs typeface="Andalus" panose="02020603050405020304" pitchFamily="18" charset="-78"/>
              </a:rPr>
              <a:t>Plotnikoff</a:t>
            </a:r>
            <a:endParaRPr lang="fr-FR" sz="4000" dirty="0">
              <a:solidFill>
                <a:schemeClr val="tx2"/>
              </a:solidFill>
              <a:latin typeface="Garamond" panose="02020404030301010803" pitchFamily="18" charset="0"/>
              <a:ea typeface="+mj-ea"/>
              <a:cs typeface="Andalus" panose="02020603050405020304" pitchFamily="18" charset="-78"/>
            </a:endParaRPr>
          </a:p>
          <a:p>
            <a:pPr marL="571500" lvl="0" indent="-571500">
              <a:buFont typeface="+mj-lt"/>
              <a:buAutoNum type="romanUcPeriod" startAt="4"/>
            </a:pPr>
            <a:endParaRPr lang="fr-FR" sz="2600" b="1" dirty="0" smtClean="0">
              <a:solidFill>
                <a:prstClr val="black"/>
              </a:solidFill>
              <a:latin typeface="Garamond" panose="02020404030301010803" pitchFamily="18" charset="0"/>
            </a:endParaRPr>
          </a:p>
          <a:p>
            <a:pPr marL="571500" lvl="0" indent="-571500">
              <a:buFont typeface="+mj-lt"/>
              <a:buAutoNum type="romanUcPeriod" startAt="4"/>
            </a:pPr>
            <a:endParaRPr lang="fr-FR" sz="2600" b="1" dirty="0">
              <a:solidFill>
                <a:prstClr val="black"/>
              </a:solidFill>
              <a:latin typeface="Garamond" panose="02020404030301010803" pitchFamily="18" charset="0"/>
            </a:endParaRPr>
          </a:p>
          <a:p>
            <a:pPr marL="571500" lvl="0" indent="-571500">
              <a:buFont typeface="+mj-lt"/>
              <a:buAutoNum type="romanUcPeriod" startAt="4"/>
            </a:pPr>
            <a:endParaRPr lang="fr-FR" sz="2600" b="1" dirty="0" smtClean="0">
              <a:solidFill>
                <a:prstClr val="black"/>
              </a:solidFill>
              <a:latin typeface="Garamond" panose="02020404030301010803" pitchFamily="18" charset="0"/>
            </a:endParaRPr>
          </a:p>
          <a:p>
            <a:pPr marL="571500" lvl="0" indent="-571500">
              <a:buFont typeface="+mj-lt"/>
              <a:buAutoNum type="romanUcPeriod" startAt="4"/>
            </a:pPr>
            <a:endParaRPr lang="fr-FR" sz="2600" b="1" dirty="0">
              <a:solidFill>
                <a:prstClr val="black"/>
              </a:solidFill>
              <a:latin typeface="Garamond" panose="02020404030301010803" pitchFamily="18" charset="0"/>
            </a:endParaRPr>
          </a:p>
          <a:p>
            <a:pPr marL="571500" lvl="0" indent="-571500">
              <a:buFont typeface="+mj-lt"/>
              <a:buAutoNum type="romanUcPeriod" startAt="4"/>
            </a:pPr>
            <a:endParaRPr lang="fr-FR" sz="2600" b="1" dirty="0">
              <a:solidFill>
                <a:prstClr val="black"/>
              </a:solidFill>
              <a:latin typeface="Garamond" panose="02020404030301010803" pitchFamily="18" charset="0"/>
            </a:endParaRPr>
          </a:p>
        </p:txBody>
      </p:sp>
      <p:pic>
        <p:nvPicPr>
          <p:cNvPr id="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15716" y="5940872"/>
            <a:ext cx="9003141" cy="1008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ZoneTexte 6"/>
          <p:cNvSpPr txBox="1"/>
          <p:nvPr/>
        </p:nvSpPr>
        <p:spPr>
          <a:xfrm>
            <a:off x="10615716" y="16196004"/>
            <a:ext cx="8765380" cy="969496"/>
          </a:xfrm>
          <a:prstGeom prst="rect">
            <a:avLst/>
          </a:prstGeom>
          <a:noFill/>
        </p:spPr>
        <p:txBody>
          <a:bodyPr wrap="square" rtlCol="0">
            <a:spAutoFit/>
          </a:bodyPr>
          <a:lstStyle/>
          <a:p>
            <a:r>
              <a:rPr lang="fr-FR" i="1" dirty="0" smtClean="0"/>
              <a:t>Collection </a:t>
            </a:r>
            <a:r>
              <a:rPr lang="fr-FR" i="1" dirty="0"/>
              <a:t>Boris </a:t>
            </a:r>
            <a:r>
              <a:rPr lang="fr-FR" i="1" dirty="0" err="1"/>
              <a:t>Plotnikoff</a:t>
            </a:r>
            <a:r>
              <a:rPr lang="fr-FR" i="1" dirty="0"/>
              <a:t> </a:t>
            </a:r>
          </a:p>
        </p:txBody>
      </p:sp>
      <p:pic>
        <p:nvPicPr>
          <p:cNvPr id="32" name="Image 31" descr="C:\Users\11201177\Desktop\APPAREILS RESPIRATOIRES\WP_002432.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615716" y="17165500"/>
            <a:ext cx="8931147" cy="7734366"/>
          </a:xfrm>
          <a:prstGeom prst="rect">
            <a:avLst/>
          </a:prstGeom>
          <a:noFill/>
          <a:ln>
            <a:noFill/>
          </a:ln>
        </p:spPr>
      </p:pic>
      <p:sp>
        <p:nvSpPr>
          <p:cNvPr id="9" name="ZoneTexte 8"/>
          <p:cNvSpPr txBox="1"/>
          <p:nvPr/>
        </p:nvSpPr>
        <p:spPr>
          <a:xfrm>
            <a:off x="10715653" y="25297144"/>
            <a:ext cx="8565506" cy="969496"/>
          </a:xfrm>
          <a:prstGeom prst="rect">
            <a:avLst/>
          </a:prstGeom>
          <a:noFill/>
        </p:spPr>
        <p:txBody>
          <a:bodyPr wrap="square" rtlCol="0">
            <a:spAutoFit/>
          </a:bodyPr>
          <a:lstStyle/>
          <a:p>
            <a:r>
              <a:rPr lang="fr-FR" i="1" dirty="0" smtClean="0"/>
              <a:t>Masque de l’IUT</a:t>
            </a:r>
            <a:endParaRPr lang="fr-FR" i="1" dirty="0"/>
          </a:p>
        </p:txBody>
      </p:sp>
    </p:spTree>
    <p:extLst>
      <p:ext uri="{BB962C8B-B14F-4D97-AF65-F5344CB8AC3E}">
        <p14:creationId xmlns:p14="http://schemas.microsoft.com/office/powerpoint/2010/main" val="14855240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90124" y="612280"/>
            <a:ext cx="17822228" cy="26725725"/>
          </a:xfrm>
        </p:spPr>
        <p:txBody>
          <a:bodyPr>
            <a:normAutofit/>
          </a:bodyPr>
          <a:lstStyle/>
          <a:p>
            <a:pPr marL="1371600" indent="-1371600">
              <a:buFont typeface="+mj-lt"/>
              <a:buAutoNum type="romanUcPeriod"/>
            </a:pPr>
            <a:endParaRPr lang="fr-FR" dirty="0"/>
          </a:p>
        </p:txBody>
      </p:sp>
    </p:spTree>
    <p:extLst>
      <p:ext uri="{BB962C8B-B14F-4D97-AF65-F5344CB8AC3E}">
        <p14:creationId xmlns:p14="http://schemas.microsoft.com/office/powerpoint/2010/main" val="61331318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478</TotalTime>
  <Words>233</Words>
  <Application>Microsoft Office PowerPoint</Application>
  <PresentationFormat>Personnalisé</PresentationFormat>
  <Paragraphs>38</Paragraphs>
  <Slides>2</Slides>
  <Notes>1</Notes>
  <HiddenSlides>0</HiddenSlides>
  <MMClips>0</MMClips>
  <ScaleCrop>false</ScaleCrop>
  <HeadingPairs>
    <vt:vector size="4" baseType="variant">
      <vt:variant>
        <vt:lpstr>Thème</vt:lpstr>
      </vt:variant>
      <vt:variant>
        <vt:i4>1</vt:i4>
      </vt:variant>
      <vt:variant>
        <vt:lpstr>Titres des diapositives</vt:lpstr>
      </vt:variant>
      <vt:variant>
        <vt:i4>2</vt:i4>
      </vt:variant>
    </vt:vector>
  </HeadingPairs>
  <TitlesOfParts>
    <vt:vector size="3" baseType="lpstr">
      <vt:lpstr>Thème Office</vt:lpstr>
      <vt:lpstr>Masque respiratoire : : FERNEZ Type Panoramique Type CEA 1960</vt:lpstr>
      <vt:lpstr>Présentation PowerPoint</vt:lpstr>
    </vt:vector>
  </TitlesOfParts>
  <Company>IUT de Saint-Denis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Explosion de l’usine AZF de Toulouse</dc:title>
  <dc:creator>VATI</dc:creator>
  <cp:lastModifiedBy>ABOUABDELLAH</cp:lastModifiedBy>
  <cp:revision>34</cp:revision>
  <dcterms:created xsi:type="dcterms:W3CDTF">2013-10-04T12:16:39Z</dcterms:created>
  <dcterms:modified xsi:type="dcterms:W3CDTF">2014-03-06T08:54:02Z</dcterms:modified>
</cp:coreProperties>
</file>